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5.jpg" ContentType="image/jpg"/>
  <Override PartName="/ppt/media/image26.jpg" ContentType="image/jpg"/>
  <Override PartName="/ppt/media/image27.jpg" ContentType="image/jpg"/>
  <Override PartName="/ppt/notesSlides/notesSlide5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42.jpg" ContentType="image/jpg"/>
  <Override PartName="/ppt/media/image50.jpg" ContentType="image/jpg"/>
  <Override PartName="/ppt/media/image51.jpg" ContentType="image/jpg"/>
  <Override PartName="/ppt/notesSlides/notesSlide6.xml" ContentType="application/vnd.openxmlformats-officedocument.presentationml.notesSlide+xml"/>
  <Override PartName="/ppt/media/image62.jpg" ContentType="image/jpg"/>
  <Override PartName="/ppt/media/image63.jpg" ContentType="image/jpg"/>
  <Override PartName="/ppt/media/image67.jpg" ContentType="image/jpg"/>
  <Override PartName="/ppt/media/image68.jpg" ContentType="image/jpg"/>
  <Override PartName="/ppt/media/image76.jpg" ContentType="image/jpg"/>
  <Override PartName="/ppt/media/image77.jpg" ContentType="image/jpg"/>
  <Override PartName="/ppt/media/image80.jpg" ContentType="image/jpg"/>
  <Override PartName="/ppt/media/image81.jpg" ContentType="image/jpg"/>
  <Override PartName="/ppt/media/image84.jpg" ContentType="image/jpg"/>
  <Override PartName="/ppt/media/image85.jpg" ContentType="image/jpg"/>
  <Override PartName="/ppt/media/image87.jpg" ContentType="image/jpg"/>
  <Override PartName="/ppt/media/image120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5.jpg" ContentType="image/jpg"/>
  <Override PartName="/ppt/media/image126.jpg" ContentType="image/jpg"/>
  <Override PartName="/ppt/media/image133.jpg" ContentType="image/jpg"/>
  <Override PartName="/ppt/media/image134.jpg" ContentType="image/jpg"/>
  <Override PartName="/ppt/media/image136.jpg" ContentType="image/jpg"/>
  <Override PartName="/ppt/media/image137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50.jpg" ContentType="image/jpg"/>
  <Override PartName="/ppt/media/image151.jpg" ContentType="image/jpg"/>
  <Override PartName="/ppt/media/image164.jpg" ContentType="image/jpg"/>
  <Override PartName="/ppt/media/image165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8.jpg" ContentType="image/jpg"/>
  <Override PartName="/ppt/media/image181.jpg" ContentType="image/jpg"/>
  <Override PartName="/ppt/media/image182.jpg" ContentType="image/jpg"/>
  <Override PartName="/ppt/media/image191.jpg" ContentType="image/jpg"/>
  <Override PartName="/ppt/media/image192.jpg" ContentType="image/jpg"/>
  <Override PartName="/ppt/media/image195.jpg" ContentType="image/jpg"/>
  <Override PartName="/ppt/media/image196.jpg" ContentType="image/jpg"/>
  <Override PartName="/ppt/media/image199.jpg" ContentType="image/jpg"/>
  <Override PartName="/ppt/media/image201.jpg" ContentType="image/jpg"/>
  <Override PartName="/ppt/media/image203.jpg" ContentType="image/jpg"/>
  <Override PartName="/ppt/media/image205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256" r:id="rId2"/>
    <p:sldId id="346" r:id="rId3"/>
    <p:sldId id="340" r:id="rId4"/>
    <p:sldId id="266" r:id="rId5"/>
    <p:sldId id="268" r:id="rId6"/>
    <p:sldId id="277" r:id="rId7"/>
    <p:sldId id="338" r:id="rId8"/>
    <p:sldId id="339" r:id="rId9"/>
    <p:sldId id="279" r:id="rId10"/>
    <p:sldId id="347" r:id="rId11"/>
    <p:sldId id="348" r:id="rId12"/>
    <p:sldId id="284" r:id="rId13"/>
    <p:sldId id="349" r:id="rId14"/>
    <p:sldId id="278" r:id="rId15"/>
    <p:sldId id="344" r:id="rId16"/>
    <p:sldId id="350" r:id="rId17"/>
    <p:sldId id="280" r:id="rId18"/>
    <p:sldId id="351" r:id="rId19"/>
    <p:sldId id="285" r:id="rId20"/>
    <p:sldId id="286" r:id="rId21"/>
    <p:sldId id="288" r:id="rId22"/>
    <p:sldId id="287" r:id="rId23"/>
    <p:sldId id="282" r:id="rId24"/>
    <p:sldId id="289" r:id="rId25"/>
    <p:sldId id="336" r:id="rId26"/>
    <p:sldId id="291" r:id="rId27"/>
    <p:sldId id="292" r:id="rId28"/>
    <p:sldId id="293" r:id="rId29"/>
    <p:sldId id="294" r:id="rId30"/>
    <p:sldId id="295" r:id="rId31"/>
    <p:sldId id="352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6" r:id="rId40"/>
    <p:sldId id="307" r:id="rId41"/>
    <p:sldId id="308" r:id="rId42"/>
    <p:sldId id="309" r:id="rId43"/>
    <p:sldId id="314" r:id="rId44"/>
    <p:sldId id="342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283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41" r:id="rId65"/>
    <p:sldId id="334" r:id="rId66"/>
  </p:sldIdLst>
  <p:sldSz cx="18288000" cy="13716000"/>
  <p:notesSz cx="18288000" cy="1371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A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47" autoAdjust="0"/>
  </p:normalViewPr>
  <p:slideViewPr>
    <p:cSldViewPr>
      <p:cViewPr varScale="1">
        <p:scale>
          <a:sx n="50" d="100"/>
          <a:sy n="50" d="100"/>
        </p:scale>
        <p:origin x="1914" y="6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374A-90EF-472C-AC97-11C56DC23439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714500"/>
            <a:ext cx="61722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6600825"/>
            <a:ext cx="146304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79248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13028613"/>
            <a:ext cx="79248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D65C8-F2AF-46D1-9F49-3C54AF74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4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D65C8-F2AF-46D1-9F49-3C54AF749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97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D65C8-F2AF-46D1-9F49-3C54AF749E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0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E2A3A-110D-4DF6-B978-91F21B428BB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1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4251960"/>
            <a:ext cx="155448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7680960"/>
            <a:ext cx="128016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00BC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00BC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3154680"/>
            <a:ext cx="795528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3154680"/>
            <a:ext cx="795528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00BC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7018" y="990257"/>
            <a:ext cx="17053963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00BC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3154680"/>
            <a:ext cx="1645920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9700" y="12803498"/>
            <a:ext cx="1925955" cy="335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61632" y="12803498"/>
            <a:ext cx="2468879" cy="335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80828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12755880"/>
            <a:ext cx="420624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player.vimeo.com/video/389058334?app_id=122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player.vimeo.com/video/389058938?app_id=122963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8.jpg"/><Relationship Id="rId7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72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71.png"/><Relationship Id="rId1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jpg"/><Relationship Id="rId7" Type="http://schemas.openxmlformats.org/officeDocument/2006/relationships/image" Target="../media/image5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78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6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73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jp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1.jp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44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44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64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65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68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72.png"/><Relationship Id="rId7" Type="http://schemas.openxmlformats.org/officeDocument/2006/relationships/image" Target="../media/image169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g"/><Relationship Id="rId3" Type="http://schemas.openxmlformats.org/officeDocument/2006/relationships/image" Target="../media/image72.png"/><Relationship Id="rId7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7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image" Target="../media/image178.jpg"/><Relationship Id="rId7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.png"/><Relationship Id="rId7" Type="http://schemas.openxmlformats.org/officeDocument/2006/relationships/image" Target="../media/image196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05.jp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priority@travelive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hyperlink" Target="http://www.travelive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396280"/>
            <a:ext cx="3758565" cy="4664075"/>
          </a:xfrm>
          <a:custGeom>
            <a:avLst/>
            <a:gdLst/>
            <a:ahLst/>
            <a:cxnLst/>
            <a:rect l="l" t="t" r="r" b="b"/>
            <a:pathLst>
              <a:path w="3758565" h="4664075">
                <a:moveTo>
                  <a:pt x="0" y="1147900"/>
                </a:moveTo>
                <a:lnTo>
                  <a:pt x="0" y="2581435"/>
                </a:lnTo>
                <a:lnTo>
                  <a:pt x="18332" y="2591534"/>
                </a:lnTo>
                <a:lnTo>
                  <a:pt x="58223" y="2612867"/>
                </a:lnTo>
                <a:lnTo>
                  <a:pt x="208961" y="2691236"/>
                </a:lnTo>
                <a:lnTo>
                  <a:pt x="243832" y="2709841"/>
                </a:lnTo>
                <a:lnTo>
                  <a:pt x="277335" y="2728352"/>
                </a:lnTo>
                <a:lnTo>
                  <a:pt x="339750" y="2765696"/>
                </a:lnTo>
                <a:lnTo>
                  <a:pt x="395238" y="2804473"/>
                </a:lnTo>
                <a:lnTo>
                  <a:pt x="442825" y="2845887"/>
                </a:lnTo>
                <a:lnTo>
                  <a:pt x="481543" y="2891143"/>
                </a:lnTo>
                <a:lnTo>
                  <a:pt x="510420" y="2941445"/>
                </a:lnTo>
                <a:lnTo>
                  <a:pt x="528485" y="2998000"/>
                </a:lnTo>
                <a:lnTo>
                  <a:pt x="561973" y="3198850"/>
                </a:lnTo>
                <a:lnTo>
                  <a:pt x="531121" y="3327361"/>
                </a:lnTo>
                <a:lnTo>
                  <a:pt x="398117" y="3438937"/>
                </a:lnTo>
                <a:lnTo>
                  <a:pt x="125145" y="3588981"/>
                </a:lnTo>
                <a:lnTo>
                  <a:pt x="0" y="3682361"/>
                </a:lnTo>
                <a:lnTo>
                  <a:pt x="0" y="4593142"/>
                </a:lnTo>
                <a:lnTo>
                  <a:pt x="19912" y="4606022"/>
                </a:lnTo>
                <a:lnTo>
                  <a:pt x="241158" y="4663497"/>
                </a:lnTo>
                <a:lnTo>
                  <a:pt x="520428" y="4544396"/>
                </a:lnTo>
                <a:lnTo>
                  <a:pt x="784517" y="4072902"/>
                </a:lnTo>
                <a:lnTo>
                  <a:pt x="805139" y="3990040"/>
                </a:lnTo>
                <a:lnTo>
                  <a:pt x="876474" y="3805093"/>
                </a:lnTo>
                <a:lnTo>
                  <a:pt x="1012727" y="3613518"/>
                </a:lnTo>
                <a:lnTo>
                  <a:pt x="1228102" y="3510775"/>
                </a:lnTo>
                <a:lnTo>
                  <a:pt x="1258171" y="3509322"/>
                </a:lnTo>
                <a:lnTo>
                  <a:pt x="3259576" y="3509322"/>
                </a:lnTo>
                <a:lnTo>
                  <a:pt x="2691480" y="3134513"/>
                </a:lnTo>
                <a:lnTo>
                  <a:pt x="2110971" y="2635242"/>
                </a:lnTo>
                <a:lnTo>
                  <a:pt x="1923656" y="2183980"/>
                </a:lnTo>
                <a:lnTo>
                  <a:pt x="1940109" y="2138515"/>
                </a:lnTo>
                <a:lnTo>
                  <a:pt x="1957153" y="2096647"/>
                </a:lnTo>
                <a:lnTo>
                  <a:pt x="1312778" y="2096647"/>
                </a:lnTo>
                <a:lnTo>
                  <a:pt x="1018427" y="2032076"/>
                </a:lnTo>
                <a:lnTo>
                  <a:pt x="519900" y="1636606"/>
                </a:lnTo>
                <a:lnTo>
                  <a:pt x="0" y="1147900"/>
                </a:lnTo>
                <a:close/>
              </a:path>
              <a:path w="3758565" h="4664075">
                <a:moveTo>
                  <a:pt x="3259576" y="3509322"/>
                </a:moveTo>
                <a:lnTo>
                  <a:pt x="1258171" y="3509322"/>
                </a:lnTo>
                <a:lnTo>
                  <a:pt x="1287456" y="3511081"/>
                </a:lnTo>
                <a:lnTo>
                  <a:pt x="1316064" y="3515890"/>
                </a:lnTo>
                <a:lnTo>
                  <a:pt x="1371677" y="3534013"/>
                </a:lnTo>
                <a:lnTo>
                  <a:pt x="1425867" y="3562403"/>
                </a:lnTo>
                <a:lnTo>
                  <a:pt x="1479489" y="3599771"/>
                </a:lnTo>
                <a:lnTo>
                  <a:pt x="1533400" y="3644828"/>
                </a:lnTo>
                <a:lnTo>
                  <a:pt x="1588457" y="3696284"/>
                </a:lnTo>
                <a:lnTo>
                  <a:pt x="1616682" y="3724009"/>
                </a:lnTo>
                <a:lnTo>
                  <a:pt x="1705432" y="3813238"/>
                </a:lnTo>
                <a:lnTo>
                  <a:pt x="1736729" y="3844462"/>
                </a:lnTo>
                <a:lnTo>
                  <a:pt x="1769063" y="3876158"/>
                </a:lnTo>
                <a:lnTo>
                  <a:pt x="1802539" y="3908165"/>
                </a:lnTo>
                <a:lnTo>
                  <a:pt x="1837265" y="3940321"/>
                </a:lnTo>
                <a:lnTo>
                  <a:pt x="1873348" y="3972466"/>
                </a:lnTo>
                <a:lnTo>
                  <a:pt x="1910894" y="4004439"/>
                </a:lnTo>
                <a:lnTo>
                  <a:pt x="1950012" y="4036077"/>
                </a:lnTo>
                <a:lnTo>
                  <a:pt x="1990808" y="4067221"/>
                </a:lnTo>
                <a:lnTo>
                  <a:pt x="2033388" y="4097709"/>
                </a:lnTo>
                <a:lnTo>
                  <a:pt x="2077861" y="4127379"/>
                </a:lnTo>
                <a:lnTo>
                  <a:pt x="2124332" y="4156072"/>
                </a:lnTo>
                <a:lnTo>
                  <a:pt x="2172910" y="4183624"/>
                </a:lnTo>
                <a:lnTo>
                  <a:pt x="2223701" y="4209877"/>
                </a:lnTo>
                <a:lnTo>
                  <a:pt x="2276812" y="4234667"/>
                </a:lnTo>
                <a:lnTo>
                  <a:pt x="2332351" y="4257835"/>
                </a:lnTo>
                <a:lnTo>
                  <a:pt x="2390423" y="4279219"/>
                </a:lnTo>
                <a:lnTo>
                  <a:pt x="2451138" y="4298657"/>
                </a:lnTo>
                <a:lnTo>
                  <a:pt x="2494095" y="4310647"/>
                </a:lnTo>
                <a:lnTo>
                  <a:pt x="2538214" y="4321488"/>
                </a:lnTo>
                <a:lnTo>
                  <a:pt x="2583374" y="4331139"/>
                </a:lnTo>
                <a:lnTo>
                  <a:pt x="2629454" y="4339557"/>
                </a:lnTo>
                <a:lnTo>
                  <a:pt x="2676334" y="4346701"/>
                </a:lnTo>
                <a:lnTo>
                  <a:pt x="2723892" y="4352527"/>
                </a:lnTo>
                <a:lnTo>
                  <a:pt x="2772008" y="4356995"/>
                </a:lnTo>
                <a:lnTo>
                  <a:pt x="2820560" y="4360062"/>
                </a:lnTo>
                <a:lnTo>
                  <a:pt x="2869427" y="4361686"/>
                </a:lnTo>
                <a:lnTo>
                  <a:pt x="2918489" y="4361824"/>
                </a:lnTo>
                <a:lnTo>
                  <a:pt x="2967625" y="4360435"/>
                </a:lnTo>
                <a:lnTo>
                  <a:pt x="3016714" y="4357476"/>
                </a:lnTo>
                <a:lnTo>
                  <a:pt x="3065635" y="4352905"/>
                </a:lnTo>
                <a:lnTo>
                  <a:pt x="3114267" y="4346680"/>
                </a:lnTo>
                <a:lnTo>
                  <a:pt x="3162488" y="4338759"/>
                </a:lnTo>
                <a:lnTo>
                  <a:pt x="3210179" y="4329100"/>
                </a:lnTo>
                <a:lnTo>
                  <a:pt x="3257218" y="4317660"/>
                </a:lnTo>
                <a:lnTo>
                  <a:pt x="3303484" y="4304398"/>
                </a:lnTo>
                <a:lnTo>
                  <a:pt x="3348857" y="4289271"/>
                </a:lnTo>
                <a:lnTo>
                  <a:pt x="3393215" y="4272237"/>
                </a:lnTo>
                <a:lnTo>
                  <a:pt x="3436437" y="4253254"/>
                </a:lnTo>
                <a:lnTo>
                  <a:pt x="3478403" y="4232280"/>
                </a:lnTo>
                <a:lnTo>
                  <a:pt x="3518992" y="4209272"/>
                </a:lnTo>
                <a:lnTo>
                  <a:pt x="3558082" y="4184189"/>
                </a:lnTo>
                <a:lnTo>
                  <a:pt x="3595553" y="4156988"/>
                </a:lnTo>
                <a:lnTo>
                  <a:pt x="3631284" y="4127628"/>
                </a:lnTo>
                <a:lnTo>
                  <a:pt x="3665154" y="4096066"/>
                </a:lnTo>
                <a:lnTo>
                  <a:pt x="3697042" y="4062259"/>
                </a:lnTo>
                <a:lnTo>
                  <a:pt x="3726827" y="4026166"/>
                </a:lnTo>
                <a:lnTo>
                  <a:pt x="3758120" y="3924923"/>
                </a:lnTo>
                <a:lnTo>
                  <a:pt x="3723227" y="3822060"/>
                </a:lnTo>
                <a:lnTo>
                  <a:pt x="3588854" y="3705428"/>
                </a:lnTo>
                <a:lnTo>
                  <a:pt x="3304377" y="3538880"/>
                </a:lnTo>
                <a:lnTo>
                  <a:pt x="3259576" y="3509322"/>
                </a:lnTo>
                <a:close/>
              </a:path>
              <a:path w="3758565" h="4664075">
                <a:moveTo>
                  <a:pt x="2958017" y="0"/>
                </a:moveTo>
                <a:lnTo>
                  <a:pt x="2814181" y="11023"/>
                </a:lnTo>
                <a:lnTo>
                  <a:pt x="2672977" y="213804"/>
                </a:lnTo>
                <a:lnTo>
                  <a:pt x="2468625" y="657682"/>
                </a:lnTo>
                <a:lnTo>
                  <a:pt x="2453674" y="690850"/>
                </a:lnTo>
                <a:lnTo>
                  <a:pt x="2437581" y="725883"/>
                </a:lnTo>
                <a:lnTo>
                  <a:pt x="2420372" y="762644"/>
                </a:lnTo>
                <a:lnTo>
                  <a:pt x="2402071" y="800997"/>
                </a:lnTo>
                <a:lnTo>
                  <a:pt x="2382702" y="840803"/>
                </a:lnTo>
                <a:lnTo>
                  <a:pt x="2362292" y="881925"/>
                </a:lnTo>
                <a:lnTo>
                  <a:pt x="2340864" y="924227"/>
                </a:lnTo>
                <a:lnTo>
                  <a:pt x="2318443" y="967570"/>
                </a:lnTo>
                <a:lnTo>
                  <a:pt x="2295055" y="1011819"/>
                </a:lnTo>
                <a:lnTo>
                  <a:pt x="2270724" y="1056835"/>
                </a:lnTo>
                <a:lnTo>
                  <a:pt x="2245475" y="1102481"/>
                </a:lnTo>
                <a:lnTo>
                  <a:pt x="2219333" y="1148621"/>
                </a:lnTo>
                <a:lnTo>
                  <a:pt x="2192322" y="1195117"/>
                </a:lnTo>
                <a:lnTo>
                  <a:pt x="2164467" y="1241831"/>
                </a:lnTo>
                <a:lnTo>
                  <a:pt x="2135794" y="1288627"/>
                </a:lnTo>
                <a:lnTo>
                  <a:pt x="2106327" y="1335367"/>
                </a:lnTo>
                <a:lnTo>
                  <a:pt x="2076091" y="1381915"/>
                </a:lnTo>
                <a:lnTo>
                  <a:pt x="2045110" y="1428132"/>
                </a:lnTo>
                <a:lnTo>
                  <a:pt x="2013410" y="1473882"/>
                </a:lnTo>
                <a:lnTo>
                  <a:pt x="1981015" y="1519027"/>
                </a:lnTo>
                <a:lnTo>
                  <a:pt x="1947951" y="1563431"/>
                </a:lnTo>
                <a:lnTo>
                  <a:pt x="1914241" y="1606955"/>
                </a:lnTo>
                <a:lnTo>
                  <a:pt x="1879911" y="1649464"/>
                </a:lnTo>
                <a:lnTo>
                  <a:pt x="1844986" y="1690819"/>
                </a:lnTo>
                <a:lnTo>
                  <a:pt x="1809490" y="1730883"/>
                </a:lnTo>
                <a:lnTo>
                  <a:pt x="1773449" y="1769520"/>
                </a:lnTo>
                <a:lnTo>
                  <a:pt x="1736887" y="1806591"/>
                </a:lnTo>
                <a:lnTo>
                  <a:pt x="1699828" y="1841961"/>
                </a:lnTo>
                <a:lnTo>
                  <a:pt x="1662298" y="1875490"/>
                </a:lnTo>
                <a:lnTo>
                  <a:pt x="1624322" y="1907044"/>
                </a:lnTo>
                <a:lnTo>
                  <a:pt x="1585925" y="1936483"/>
                </a:lnTo>
                <a:lnTo>
                  <a:pt x="1312778" y="2096647"/>
                </a:lnTo>
                <a:lnTo>
                  <a:pt x="1957153" y="2096647"/>
                </a:lnTo>
                <a:lnTo>
                  <a:pt x="1979343" y="2046947"/>
                </a:lnTo>
                <a:lnTo>
                  <a:pt x="2001876" y="2000974"/>
                </a:lnTo>
                <a:lnTo>
                  <a:pt x="2026189" y="1954962"/>
                </a:lnTo>
                <a:lnTo>
                  <a:pt x="2052159" y="1908976"/>
                </a:lnTo>
                <a:lnTo>
                  <a:pt x="2079661" y="1863082"/>
                </a:lnTo>
                <a:lnTo>
                  <a:pt x="2108573" y="1817344"/>
                </a:lnTo>
                <a:lnTo>
                  <a:pt x="2138771" y="1771827"/>
                </a:lnTo>
                <a:lnTo>
                  <a:pt x="2170132" y="1726597"/>
                </a:lnTo>
                <a:lnTo>
                  <a:pt x="2202532" y="1681719"/>
                </a:lnTo>
                <a:lnTo>
                  <a:pt x="2235848" y="1637257"/>
                </a:lnTo>
                <a:lnTo>
                  <a:pt x="2269956" y="1593276"/>
                </a:lnTo>
                <a:lnTo>
                  <a:pt x="2304733" y="1549843"/>
                </a:lnTo>
                <a:lnTo>
                  <a:pt x="2340056" y="1507021"/>
                </a:lnTo>
                <a:lnTo>
                  <a:pt x="2375800" y="1464876"/>
                </a:lnTo>
                <a:lnTo>
                  <a:pt x="2411844" y="1423473"/>
                </a:lnTo>
                <a:lnTo>
                  <a:pt x="2448062" y="1382878"/>
                </a:lnTo>
                <a:lnTo>
                  <a:pt x="2484332" y="1343154"/>
                </a:lnTo>
                <a:lnTo>
                  <a:pt x="2520531" y="1304368"/>
                </a:lnTo>
                <a:lnTo>
                  <a:pt x="2556534" y="1266584"/>
                </a:lnTo>
                <a:lnTo>
                  <a:pt x="2592219" y="1229867"/>
                </a:lnTo>
                <a:lnTo>
                  <a:pt x="2627462" y="1194283"/>
                </a:lnTo>
                <a:lnTo>
                  <a:pt x="2662140" y="1159897"/>
                </a:lnTo>
                <a:lnTo>
                  <a:pt x="2696129" y="1126773"/>
                </a:lnTo>
                <a:lnTo>
                  <a:pt x="2729305" y="1094977"/>
                </a:lnTo>
                <a:lnTo>
                  <a:pt x="2761546" y="1064573"/>
                </a:lnTo>
                <a:lnTo>
                  <a:pt x="2792727" y="1035628"/>
                </a:lnTo>
                <a:lnTo>
                  <a:pt x="2822726" y="1008205"/>
                </a:lnTo>
                <a:lnTo>
                  <a:pt x="2851419" y="982371"/>
                </a:lnTo>
                <a:lnTo>
                  <a:pt x="2878683" y="958189"/>
                </a:lnTo>
                <a:lnTo>
                  <a:pt x="2972564" y="866467"/>
                </a:lnTo>
                <a:lnTo>
                  <a:pt x="3153332" y="644645"/>
                </a:lnTo>
                <a:lnTo>
                  <a:pt x="3269669" y="372741"/>
                </a:lnTo>
                <a:lnTo>
                  <a:pt x="3170518" y="131394"/>
                </a:lnTo>
                <a:lnTo>
                  <a:pt x="3170262" y="131394"/>
                </a:lnTo>
                <a:lnTo>
                  <a:pt x="2958017" y="0"/>
                </a:lnTo>
                <a:close/>
              </a:path>
              <a:path w="3758565" h="4664075">
                <a:moveTo>
                  <a:pt x="3170262" y="130771"/>
                </a:moveTo>
                <a:lnTo>
                  <a:pt x="3170262" y="131394"/>
                </a:lnTo>
                <a:lnTo>
                  <a:pt x="3170518" y="131394"/>
                </a:lnTo>
                <a:lnTo>
                  <a:pt x="3170262" y="130771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6" y="8898541"/>
            <a:ext cx="3790315" cy="3836035"/>
          </a:xfrm>
          <a:custGeom>
            <a:avLst/>
            <a:gdLst/>
            <a:ahLst/>
            <a:cxnLst/>
            <a:rect l="l" t="t" r="r" b="b"/>
            <a:pathLst>
              <a:path w="3790315" h="3836034">
                <a:moveTo>
                  <a:pt x="3132186" y="0"/>
                </a:moveTo>
                <a:lnTo>
                  <a:pt x="3013904" y="9370"/>
                </a:lnTo>
                <a:lnTo>
                  <a:pt x="2897914" y="176249"/>
                </a:lnTo>
                <a:lnTo>
                  <a:pt x="2730156" y="541308"/>
                </a:lnTo>
                <a:lnTo>
                  <a:pt x="2715411" y="573993"/>
                </a:lnTo>
                <a:lnTo>
                  <a:pt x="2699332" y="608828"/>
                </a:lnTo>
                <a:lnTo>
                  <a:pt x="2681954" y="645622"/>
                </a:lnTo>
                <a:lnTo>
                  <a:pt x="2663312" y="684185"/>
                </a:lnTo>
                <a:lnTo>
                  <a:pt x="2643441" y="724324"/>
                </a:lnTo>
                <a:lnTo>
                  <a:pt x="2622376" y="765848"/>
                </a:lnTo>
                <a:lnTo>
                  <a:pt x="2600152" y="808566"/>
                </a:lnTo>
                <a:lnTo>
                  <a:pt x="2576804" y="852286"/>
                </a:lnTo>
                <a:lnTo>
                  <a:pt x="2552368" y="896818"/>
                </a:lnTo>
                <a:lnTo>
                  <a:pt x="2526878" y="941970"/>
                </a:lnTo>
                <a:lnTo>
                  <a:pt x="2500369" y="987550"/>
                </a:lnTo>
                <a:lnTo>
                  <a:pt x="2472877" y="1033367"/>
                </a:lnTo>
                <a:lnTo>
                  <a:pt x="2444436" y="1079229"/>
                </a:lnTo>
                <a:lnTo>
                  <a:pt x="2415081" y="1124947"/>
                </a:lnTo>
                <a:lnTo>
                  <a:pt x="2384848" y="1170327"/>
                </a:lnTo>
                <a:lnTo>
                  <a:pt x="2353772" y="1215178"/>
                </a:lnTo>
                <a:lnTo>
                  <a:pt x="2321887" y="1259311"/>
                </a:lnTo>
                <a:lnTo>
                  <a:pt x="2289228" y="1302532"/>
                </a:lnTo>
                <a:lnTo>
                  <a:pt x="2255832" y="1344650"/>
                </a:lnTo>
                <a:lnTo>
                  <a:pt x="2221732" y="1385475"/>
                </a:lnTo>
                <a:lnTo>
                  <a:pt x="2186964" y="1424815"/>
                </a:lnTo>
                <a:lnTo>
                  <a:pt x="2151562" y="1462478"/>
                </a:lnTo>
                <a:lnTo>
                  <a:pt x="2115563" y="1498273"/>
                </a:lnTo>
                <a:lnTo>
                  <a:pt x="2079000" y="1532009"/>
                </a:lnTo>
                <a:lnTo>
                  <a:pt x="2041909" y="1563494"/>
                </a:lnTo>
                <a:lnTo>
                  <a:pt x="2004325" y="1592538"/>
                </a:lnTo>
                <a:lnTo>
                  <a:pt x="1779685" y="1724173"/>
                </a:lnTo>
                <a:lnTo>
                  <a:pt x="1537611" y="1671067"/>
                </a:lnTo>
                <a:lnTo>
                  <a:pt x="1127628" y="1345934"/>
                </a:lnTo>
                <a:lnTo>
                  <a:pt x="399261" y="661488"/>
                </a:lnTo>
                <a:lnTo>
                  <a:pt x="288048" y="565141"/>
                </a:lnTo>
                <a:lnTo>
                  <a:pt x="221218" y="529977"/>
                </a:lnTo>
                <a:lnTo>
                  <a:pt x="171988" y="553253"/>
                </a:lnTo>
                <a:lnTo>
                  <a:pt x="113575" y="632228"/>
                </a:lnTo>
                <a:lnTo>
                  <a:pt x="88590" y="671405"/>
                </a:lnTo>
                <a:lnTo>
                  <a:pt x="66954" y="712134"/>
                </a:lnTo>
                <a:lnTo>
                  <a:pt x="48557" y="754266"/>
                </a:lnTo>
                <a:lnTo>
                  <a:pt x="33287" y="797651"/>
                </a:lnTo>
                <a:lnTo>
                  <a:pt x="21035" y="842143"/>
                </a:lnTo>
                <a:lnTo>
                  <a:pt x="11691" y="887592"/>
                </a:lnTo>
                <a:lnTo>
                  <a:pt x="5143" y="933849"/>
                </a:lnTo>
                <a:lnTo>
                  <a:pt x="1283" y="980766"/>
                </a:lnTo>
                <a:lnTo>
                  <a:pt x="0" y="1028195"/>
                </a:lnTo>
                <a:lnTo>
                  <a:pt x="1182" y="1075987"/>
                </a:lnTo>
                <a:lnTo>
                  <a:pt x="4721" y="1123994"/>
                </a:lnTo>
                <a:lnTo>
                  <a:pt x="10506" y="1172066"/>
                </a:lnTo>
                <a:lnTo>
                  <a:pt x="18427" y="1220056"/>
                </a:lnTo>
                <a:lnTo>
                  <a:pt x="28373" y="1267815"/>
                </a:lnTo>
                <a:lnTo>
                  <a:pt x="40234" y="1315195"/>
                </a:lnTo>
                <a:lnTo>
                  <a:pt x="53900" y="1362046"/>
                </a:lnTo>
                <a:lnTo>
                  <a:pt x="69260" y="1408220"/>
                </a:lnTo>
                <a:lnTo>
                  <a:pt x="86205" y="1453569"/>
                </a:lnTo>
                <a:lnTo>
                  <a:pt x="104624" y="1497945"/>
                </a:lnTo>
                <a:lnTo>
                  <a:pt x="124407" y="1541198"/>
                </a:lnTo>
                <a:lnTo>
                  <a:pt x="145443" y="1583181"/>
                </a:lnTo>
                <a:lnTo>
                  <a:pt x="167623" y="1623744"/>
                </a:lnTo>
                <a:lnTo>
                  <a:pt x="190836" y="1662739"/>
                </a:lnTo>
                <a:lnTo>
                  <a:pt x="214971" y="1700018"/>
                </a:lnTo>
                <a:lnTo>
                  <a:pt x="251780" y="1751747"/>
                </a:lnTo>
                <a:lnTo>
                  <a:pt x="289847" y="1799744"/>
                </a:lnTo>
                <a:lnTo>
                  <a:pt x="328996" y="1844232"/>
                </a:lnTo>
                <a:lnTo>
                  <a:pt x="369045" y="1885434"/>
                </a:lnTo>
                <a:lnTo>
                  <a:pt x="409817" y="1923571"/>
                </a:lnTo>
                <a:lnTo>
                  <a:pt x="451132" y="1958866"/>
                </a:lnTo>
                <a:lnTo>
                  <a:pt x="492811" y="1991541"/>
                </a:lnTo>
                <a:lnTo>
                  <a:pt x="534675" y="2021818"/>
                </a:lnTo>
                <a:lnTo>
                  <a:pt x="576545" y="2049918"/>
                </a:lnTo>
                <a:lnTo>
                  <a:pt x="618242" y="2076065"/>
                </a:lnTo>
                <a:lnTo>
                  <a:pt x="659587" y="2100481"/>
                </a:lnTo>
                <a:lnTo>
                  <a:pt x="700401" y="2123387"/>
                </a:lnTo>
                <a:lnTo>
                  <a:pt x="740504" y="2145005"/>
                </a:lnTo>
                <a:lnTo>
                  <a:pt x="779718" y="2165559"/>
                </a:lnTo>
                <a:lnTo>
                  <a:pt x="854762" y="2204359"/>
                </a:lnTo>
                <a:lnTo>
                  <a:pt x="890233" y="2223050"/>
                </a:lnTo>
                <a:lnTo>
                  <a:pt x="924099" y="2241565"/>
                </a:lnTo>
                <a:lnTo>
                  <a:pt x="986297" y="2278953"/>
                </a:lnTo>
                <a:lnTo>
                  <a:pt x="1039924" y="2318302"/>
                </a:lnTo>
                <a:lnTo>
                  <a:pt x="1083546" y="2361387"/>
                </a:lnTo>
                <a:lnTo>
                  <a:pt x="1115732" y="2409987"/>
                </a:lnTo>
                <a:lnTo>
                  <a:pt x="1135048" y="2465879"/>
                </a:lnTo>
                <a:lnTo>
                  <a:pt x="1161976" y="2630855"/>
                </a:lnTo>
                <a:lnTo>
                  <a:pt x="1136345" y="2736457"/>
                </a:lnTo>
                <a:lnTo>
                  <a:pt x="1027012" y="2828237"/>
                </a:lnTo>
                <a:lnTo>
                  <a:pt x="802829" y="2951743"/>
                </a:lnTo>
                <a:lnTo>
                  <a:pt x="428396" y="3231611"/>
                </a:lnTo>
                <a:lnTo>
                  <a:pt x="286863" y="3406939"/>
                </a:lnTo>
                <a:lnTo>
                  <a:pt x="363181" y="3551564"/>
                </a:lnTo>
                <a:lnTo>
                  <a:pt x="642301" y="3739321"/>
                </a:lnTo>
                <a:lnTo>
                  <a:pt x="642301" y="3740337"/>
                </a:lnTo>
                <a:lnTo>
                  <a:pt x="716405" y="3788211"/>
                </a:lnTo>
                <a:lnTo>
                  <a:pt x="898501" y="3835455"/>
                </a:lnTo>
                <a:lnTo>
                  <a:pt x="1128265" y="3737502"/>
                </a:lnTo>
                <a:lnTo>
                  <a:pt x="1345373" y="3349786"/>
                </a:lnTo>
                <a:lnTo>
                  <a:pt x="1362265" y="3281606"/>
                </a:lnTo>
                <a:lnTo>
                  <a:pt x="1420779" y="3129417"/>
                </a:lnTo>
                <a:lnTo>
                  <a:pt x="1532671" y="2971744"/>
                </a:lnTo>
                <a:lnTo>
                  <a:pt x="1709698" y="2887113"/>
                </a:lnTo>
                <a:lnTo>
                  <a:pt x="1739641" y="2886045"/>
                </a:lnTo>
                <a:lnTo>
                  <a:pt x="1768660" y="2888824"/>
                </a:lnTo>
                <a:lnTo>
                  <a:pt x="1824554" y="2904975"/>
                </a:lnTo>
                <a:lnTo>
                  <a:pt x="1878644" y="2933669"/>
                </a:lnTo>
                <a:lnTo>
                  <a:pt x="1932191" y="2973010"/>
                </a:lnTo>
                <a:lnTo>
                  <a:pt x="1986457" y="3021101"/>
                </a:lnTo>
                <a:lnTo>
                  <a:pt x="2014254" y="3047837"/>
                </a:lnTo>
                <a:lnTo>
                  <a:pt x="2042705" y="3076048"/>
                </a:lnTo>
                <a:lnTo>
                  <a:pt x="2102198" y="3135955"/>
                </a:lnTo>
                <a:lnTo>
                  <a:pt x="2133555" y="3167175"/>
                </a:lnTo>
                <a:lnTo>
                  <a:pt x="2166197" y="3198924"/>
                </a:lnTo>
                <a:lnTo>
                  <a:pt x="2200281" y="3230966"/>
                </a:lnTo>
                <a:lnTo>
                  <a:pt x="2235965" y="3263062"/>
                </a:lnTo>
                <a:lnTo>
                  <a:pt x="2273408" y="3294975"/>
                </a:lnTo>
                <a:lnTo>
                  <a:pt x="2312765" y="3326470"/>
                </a:lnTo>
                <a:lnTo>
                  <a:pt x="2354196" y="3357309"/>
                </a:lnTo>
                <a:lnTo>
                  <a:pt x="2397859" y="3387254"/>
                </a:lnTo>
                <a:lnTo>
                  <a:pt x="2443910" y="3416070"/>
                </a:lnTo>
                <a:lnTo>
                  <a:pt x="2492508" y="3443518"/>
                </a:lnTo>
                <a:lnTo>
                  <a:pt x="2543811" y="3469363"/>
                </a:lnTo>
                <a:lnTo>
                  <a:pt x="2597976" y="3493366"/>
                </a:lnTo>
                <a:lnTo>
                  <a:pt x="2655162" y="3515291"/>
                </a:lnTo>
                <a:lnTo>
                  <a:pt x="2715525" y="3534901"/>
                </a:lnTo>
                <a:lnTo>
                  <a:pt x="2758347" y="3546723"/>
                </a:lnTo>
                <a:lnTo>
                  <a:pt x="2802527" y="3557150"/>
                </a:lnTo>
                <a:lnTo>
                  <a:pt x="2847890" y="3566121"/>
                </a:lnTo>
                <a:lnTo>
                  <a:pt x="2894261" y="3573577"/>
                </a:lnTo>
                <a:lnTo>
                  <a:pt x="2941466" y="3579456"/>
                </a:lnTo>
                <a:lnTo>
                  <a:pt x="2989329" y="3583697"/>
                </a:lnTo>
                <a:lnTo>
                  <a:pt x="3037676" y="3586240"/>
                </a:lnTo>
                <a:lnTo>
                  <a:pt x="3086333" y="3587024"/>
                </a:lnTo>
                <a:lnTo>
                  <a:pt x="3135123" y="3585988"/>
                </a:lnTo>
                <a:lnTo>
                  <a:pt x="3183874" y="3583072"/>
                </a:lnTo>
                <a:lnTo>
                  <a:pt x="3232408" y="3578215"/>
                </a:lnTo>
                <a:lnTo>
                  <a:pt x="3280553" y="3571355"/>
                </a:lnTo>
                <a:lnTo>
                  <a:pt x="3328133" y="3562433"/>
                </a:lnTo>
                <a:lnTo>
                  <a:pt x="3374973" y="3551387"/>
                </a:lnTo>
                <a:lnTo>
                  <a:pt x="3420898" y="3538157"/>
                </a:lnTo>
                <a:lnTo>
                  <a:pt x="3465734" y="3522682"/>
                </a:lnTo>
                <a:lnTo>
                  <a:pt x="3509306" y="3504901"/>
                </a:lnTo>
                <a:lnTo>
                  <a:pt x="3551439" y="3484754"/>
                </a:lnTo>
                <a:lnTo>
                  <a:pt x="3591958" y="3462180"/>
                </a:lnTo>
                <a:lnTo>
                  <a:pt x="3630688" y="3437117"/>
                </a:lnTo>
                <a:lnTo>
                  <a:pt x="3667455" y="3409506"/>
                </a:lnTo>
                <a:lnTo>
                  <a:pt x="3702084" y="3379285"/>
                </a:lnTo>
                <a:lnTo>
                  <a:pt x="3734400" y="3346394"/>
                </a:lnTo>
                <a:lnTo>
                  <a:pt x="3764228" y="3310772"/>
                </a:lnTo>
                <a:lnTo>
                  <a:pt x="3789939" y="3227792"/>
                </a:lnTo>
                <a:lnTo>
                  <a:pt x="3761324" y="3143356"/>
                </a:lnTo>
                <a:lnTo>
                  <a:pt x="3651058" y="3047437"/>
                </a:lnTo>
                <a:lnTo>
                  <a:pt x="3417039" y="2910465"/>
                </a:lnTo>
                <a:lnTo>
                  <a:pt x="2912893" y="2577869"/>
                </a:lnTo>
                <a:lnTo>
                  <a:pt x="2435488" y="2167133"/>
                </a:lnTo>
                <a:lnTo>
                  <a:pt x="2281693" y="1795738"/>
                </a:lnTo>
                <a:lnTo>
                  <a:pt x="2298089" y="1751215"/>
                </a:lnTo>
                <a:lnTo>
                  <a:pt x="2316962" y="1706427"/>
                </a:lnTo>
                <a:lnTo>
                  <a:pt x="2338142" y="1661464"/>
                </a:lnTo>
                <a:lnTo>
                  <a:pt x="2361458" y="1616417"/>
                </a:lnTo>
                <a:lnTo>
                  <a:pt x="2386737" y="1571378"/>
                </a:lnTo>
                <a:lnTo>
                  <a:pt x="2413808" y="1526437"/>
                </a:lnTo>
                <a:lnTo>
                  <a:pt x="2442501" y="1481685"/>
                </a:lnTo>
                <a:lnTo>
                  <a:pt x="2472643" y="1437213"/>
                </a:lnTo>
                <a:lnTo>
                  <a:pt x="2504063" y="1393112"/>
                </a:lnTo>
                <a:lnTo>
                  <a:pt x="2536590" y="1349473"/>
                </a:lnTo>
                <a:lnTo>
                  <a:pt x="2570053" y="1306386"/>
                </a:lnTo>
                <a:lnTo>
                  <a:pt x="2604279" y="1263942"/>
                </a:lnTo>
                <a:lnTo>
                  <a:pt x="2639098" y="1222233"/>
                </a:lnTo>
                <a:lnTo>
                  <a:pt x="2674338" y="1181349"/>
                </a:lnTo>
                <a:lnTo>
                  <a:pt x="2709829" y="1141381"/>
                </a:lnTo>
                <a:lnTo>
                  <a:pt x="2745397" y="1102420"/>
                </a:lnTo>
                <a:lnTo>
                  <a:pt x="2780872" y="1064557"/>
                </a:lnTo>
                <a:lnTo>
                  <a:pt x="2816083" y="1027882"/>
                </a:lnTo>
                <a:lnTo>
                  <a:pt x="2850858" y="992487"/>
                </a:lnTo>
                <a:lnTo>
                  <a:pt x="2885026" y="958463"/>
                </a:lnTo>
                <a:lnTo>
                  <a:pt x="2918416" y="925899"/>
                </a:lnTo>
                <a:lnTo>
                  <a:pt x="2950855" y="894888"/>
                </a:lnTo>
                <a:lnTo>
                  <a:pt x="2982173" y="865520"/>
                </a:lnTo>
                <a:lnTo>
                  <a:pt x="3012198" y="837886"/>
                </a:lnTo>
                <a:lnTo>
                  <a:pt x="3040758" y="812077"/>
                </a:lnTo>
                <a:lnTo>
                  <a:pt x="3067684" y="788184"/>
                </a:lnTo>
                <a:lnTo>
                  <a:pt x="3144742" y="712712"/>
                </a:lnTo>
                <a:lnTo>
                  <a:pt x="3293101" y="530200"/>
                </a:lnTo>
                <a:lnTo>
                  <a:pt x="3388536" y="306500"/>
                </a:lnTo>
                <a:lnTo>
                  <a:pt x="3306825" y="107464"/>
                </a:lnTo>
                <a:lnTo>
                  <a:pt x="313218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9F466FE2-C694-4C2B-92A0-6916B86E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3411200"/>
          </a:xfrm>
          <a:prstGeom prst="rect">
            <a:avLst/>
          </a:prstGeom>
        </p:spPr>
      </p:pic>
      <p:pic>
        <p:nvPicPr>
          <p:cNvPr id="7" name="Picture 6" descr="A person in a red shirt&#10;&#10;Description automatically generated">
            <a:extLst>
              <a:ext uri="{FF2B5EF4-FFF2-40B4-BE49-F238E27FC236}">
                <a16:creationId xmlns:a16="http://schemas.microsoft.com/office/drawing/2014/main" id="{DE08A909-C1FF-4F43-9E5A-47FCDEABC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553200"/>
            <a:ext cx="5105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2DF6-D17A-405E-9CE7-72340148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8D051-AEDB-481B-9D7D-A1B918A1DD23}"/>
              </a:ext>
            </a:extLst>
          </p:cNvPr>
          <p:cNvSpPr txBox="1"/>
          <p:nvPr/>
        </p:nvSpPr>
        <p:spPr>
          <a:xfrm>
            <a:off x="3505200" y="2309648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COMMON PERCEPTIONS OF GREECE</a:t>
            </a:r>
          </a:p>
        </p:txBody>
      </p:sp>
      <p:pic>
        <p:nvPicPr>
          <p:cNvPr id="4" name="Online Media 3" title="Travelers perception_FULL_HD (1)">
            <a:hlinkClick r:id="" action="ppaction://media"/>
            <a:extLst>
              <a:ext uri="{FF2B5EF4-FFF2-40B4-BE49-F238E27FC236}">
                <a16:creationId xmlns:a16="http://schemas.microsoft.com/office/drawing/2014/main" id="{F7A2DDC4-C7E0-495D-9EA4-4E00B49F0C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43300" y="4267200"/>
            <a:ext cx="12268200" cy="69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C255-FBE2-44B2-ADCB-B0F48C81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D362-9FBA-4EDC-BE6B-966B6FB06D17}"/>
              </a:ext>
            </a:extLst>
          </p:cNvPr>
          <p:cNvSpPr txBox="1"/>
          <p:nvPr/>
        </p:nvSpPr>
        <p:spPr>
          <a:xfrm>
            <a:off x="3276600" y="22860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FEEL #GREECE365 THE TRAVELIVE WAY</a:t>
            </a:r>
          </a:p>
        </p:txBody>
      </p:sp>
      <p:pic>
        <p:nvPicPr>
          <p:cNvPr id="5" name="Online Media 4" title="Webinar Greece 365_HD (1)">
            <a:hlinkClick r:id="" action="ppaction://media"/>
            <a:extLst>
              <a:ext uri="{FF2B5EF4-FFF2-40B4-BE49-F238E27FC236}">
                <a16:creationId xmlns:a16="http://schemas.microsoft.com/office/drawing/2014/main" id="{17E057ED-4755-4C0B-8181-13FE968CB9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76600" y="3839593"/>
            <a:ext cx="12866370" cy="72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91866-DD03-48AA-B6AD-5EA3FF453F56}"/>
              </a:ext>
            </a:extLst>
          </p:cNvPr>
          <p:cNvSpPr txBox="1"/>
          <p:nvPr/>
        </p:nvSpPr>
        <p:spPr>
          <a:xfrm>
            <a:off x="1566303" y="5124221"/>
            <a:ext cx="1515539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Authentic and immersive itineraries on and off the beaten path </a:t>
            </a:r>
          </a:p>
          <a:p>
            <a:r>
              <a:rPr lang="en-US" sz="4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 the traditional side of Greece with exclusive accommodations including villas and yachts</a:t>
            </a:r>
          </a:p>
          <a:p>
            <a:r>
              <a:rPr lang="en-US" sz="4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Non-googleable experiences</a:t>
            </a:r>
          </a:p>
          <a:p>
            <a:r>
              <a:rPr lang="en-US" sz="4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Luxury redefined centering around self-actualization and desire to uncover new things </a:t>
            </a:r>
          </a:p>
          <a:p>
            <a:r>
              <a:rPr lang="en-US" sz="4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Itineraries centered around client’s interests and passions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DDB91F2-8E34-4A16-BB63-D7C428A7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26B19-F0F8-458E-BA8C-C2E426344092}"/>
              </a:ext>
            </a:extLst>
          </p:cNvPr>
          <p:cNvSpPr txBox="1"/>
          <p:nvPr/>
        </p:nvSpPr>
        <p:spPr>
          <a:xfrm>
            <a:off x="2118532" y="2745957"/>
            <a:ext cx="14050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EXPERIENCES FOLLOWING THE PHILOSOPHY OF 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</a:rPr>
              <a:t>APOLAUSH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085F0-1C3A-4204-9966-AA0F2C96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8" y="5364971"/>
            <a:ext cx="432854" cy="329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14363-78A2-4EDE-95F1-0F8B62AD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8" y="6018024"/>
            <a:ext cx="432854" cy="329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C134B4-4E93-4538-AC49-4053282D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8" y="7429521"/>
            <a:ext cx="432854" cy="329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0F660-FB95-4EE3-B881-6A15FD4F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8" y="8147255"/>
            <a:ext cx="432854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CE17C2-E2DF-434E-975B-A12C3FD4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8" y="9454285"/>
            <a:ext cx="432854" cy="3292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85FF-6D6C-4245-89FE-349F8D99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CBFA9-A886-4140-B782-C2213A7F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97" y="4774660"/>
            <a:ext cx="14996603" cy="4166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DF474-5B09-4530-BE65-943E28F6A09E}"/>
              </a:ext>
            </a:extLst>
          </p:cNvPr>
          <p:cNvSpPr txBox="1"/>
          <p:nvPr/>
        </p:nvSpPr>
        <p:spPr>
          <a:xfrm>
            <a:off x="4495800" y="83058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(Discover)</a:t>
            </a:r>
          </a:p>
        </p:txBody>
      </p:sp>
    </p:spTree>
    <p:extLst>
      <p:ext uri="{BB962C8B-B14F-4D97-AF65-F5344CB8AC3E}">
        <p14:creationId xmlns:p14="http://schemas.microsoft.com/office/powerpoint/2010/main" val="1973775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7786" y="1159436"/>
            <a:ext cx="9279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4" dirty="0">
                <a:solidFill>
                  <a:srgbClr val="808285"/>
                </a:solidFill>
              </a:rPr>
              <a:t>DIRECT </a:t>
            </a:r>
            <a:r>
              <a:rPr sz="4000" spc="-250" dirty="0">
                <a:solidFill>
                  <a:srgbClr val="808285"/>
                </a:solidFill>
              </a:rPr>
              <a:t>SERVICE </a:t>
            </a:r>
            <a:r>
              <a:rPr sz="4000" spc="-270" dirty="0">
                <a:solidFill>
                  <a:srgbClr val="808285"/>
                </a:solidFill>
              </a:rPr>
              <a:t>FROM </a:t>
            </a:r>
            <a:r>
              <a:rPr sz="4000" spc="-175" dirty="0">
                <a:solidFill>
                  <a:srgbClr val="808285"/>
                </a:solidFill>
              </a:rPr>
              <a:t>USA </a:t>
            </a:r>
            <a:r>
              <a:rPr sz="4000" spc="-250" dirty="0">
                <a:solidFill>
                  <a:srgbClr val="808285"/>
                </a:solidFill>
              </a:rPr>
              <a:t>TO</a:t>
            </a:r>
            <a:r>
              <a:rPr sz="4000" spc="535" dirty="0">
                <a:solidFill>
                  <a:srgbClr val="808285"/>
                </a:solidFill>
              </a:rPr>
              <a:t> </a:t>
            </a:r>
            <a:r>
              <a:rPr sz="4000" spc="-210" dirty="0">
                <a:solidFill>
                  <a:srgbClr val="808285"/>
                </a:solidFill>
              </a:rPr>
              <a:t>ATHENS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8656672" y="3233906"/>
            <a:ext cx="5788025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sz="3200" b="0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seasonal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</a:t>
            </a:r>
            <a:r>
              <a:rPr kumimoji="0" sz="3200" b="0" i="0" u="none" strike="noStrike" kern="1200" cap="none" spc="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3200" b="0" i="0" u="none" strike="noStrike" kern="1200" cap="none" spc="-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2142" y="4641041"/>
            <a:ext cx="4874895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Seasonal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</a:t>
            </a:r>
            <a:r>
              <a:rPr kumimoji="0" sz="3200" b="0" i="0" u="none" strike="noStrike" kern="1200" cap="none" spc="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3200" b="0" i="0" u="none" strike="noStrike" kern="1200" cap="none" spc="-1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2142" y="7614757"/>
            <a:ext cx="4830445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Seasonal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</a:t>
            </a:r>
            <a:r>
              <a:rPr kumimoji="0" sz="3200" b="0" i="0" u="none" strike="noStrike" kern="1200" cap="none" spc="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3200" b="0" i="0" u="none" strike="noStrike" kern="1200" cap="none" spc="-1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JFK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57533" y="9044772"/>
            <a:ext cx="5373370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Year-round service </a:t>
            </a:r>
            <a:r>
              <a:rPr kumimoji="0" sz="3200" b="0" i="0" u="none" strike="noStrike" kern="1200" cap="none" spc="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3200" b="0" i="0" u="none" strike="noStrike" kern="1200" cap="none" spc="-2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2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EWR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34616" y="2780999"/>
            <a:ext cx="0" cy="8846185"/>
          </a:xfrm>
          <a:custGeom>
            <a:avLst/>
            <a:gdLst/>
            <a:ahLst/>
            <a:cxnLst/>
            <a:rect l="l" t="t" r="r" b="b"/>
            <a:pathLst>
              <a:path h="8846185">
                <a:moveTo>
                  <a:pt x="0" y="0"/>
                </a:moveTo>
                <a:lnTo>
                  <a:pt x="0" y="8846032"/>
                </a:lnTo>
              </a:path>
            </a:pathLst>
          </a:custGeom>
          <a:ln w="41656">
            <a:solidFill>
              <a:srgbClr val="00D0E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868" y="2883436"/>
            <a:ext cx="3209832" cy="1219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62888" y="4317619"/>
            <a:ext cx="3209832" cy="1219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01036" y="7572645"/>
            <a:ext cx="2996907" cy="70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4923" y="8568847"/>
            <a:ext cx="1740481" cy="12469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Athens,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95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45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Boca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Raton,</a:t>
            </a:r>
            <a:r>
              <a:rPr kumimoji="0" sz="2200" b="0" i="0" u="none" strike="noStrike" kern="1200" cap="none" spc="-11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20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Florida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95" normalizeH="0" baseline="0" noProof="0" dirty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F897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travelive.com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0EDA11-0BD7-4D6B-BF36-85D59FF6B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992" y="5537348"/>
            <a:ext cx="3357812" cy="20146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5BCE9B-42EA-4AF2-9E06-FAA96C40BB2F}"/>
              </a:ext>
            </a:extLst>
          </p:cNvPr>
          <p:cNvSpPr/>
          <p:nvPr/>
        </p:nvSpPr>
        <p:spPr>
          <a:xfrm>
            <a:off x="8656672" y="6101094"/>
            <a:ext cx="5081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Seasonal service from JFK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398931F-79FC-40BD-923F-65C89C0E4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96" y="9169159"/>
            <a:ext cx="3064384" cy="30643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1F154C-38E0-4DA2-836A-7518AEA2B0AF}"/>
              </a:ext>
            </a:extLst>
          </p:cNvPr>
          <p:cNvSpPr/>
          <p:nvPr/>
        </p:nvSpPr>
        <p:spPr>
          <a:xfrm>
            <a:off x="8671290" y="10492455"/>
            <a:ext cx="5311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Seasonal service from EWR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D3C20B3-CA8D-4CC7-9CDC-C75067AD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8" y="990257"/>
            <a:ext cx="17053963" cy="846386"/>
          </a:xfrm>
        </p:spPr>
        <p:txBody>
          <a:bodyPr/>
          <a:lstStyle/>
          <a:p>
            <a:pPr algn="r"/>
            <a:endParaRPr lang="en-US" sz="5500" dirty="0">
              <a:latin typeface="Symbol" panose="05050102010706020507" pitchFamily="18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5B5FA-1CB7-4699-9A0B-C5A14D22C029}"/>
              </a:ext>
            </a:extLst>
          </p:cNvPr>
          <p:cNvSpPr txBox="1"/>
          <p:nvPr/>
        </p:nvSpPr>
        <p:spPr>
          <a:xfrm>
            <a:off x="2095499" y="2209800"/>
            <a:ext cx="1409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TRENDS AND DESTINATIONS FOR 2020 </a:t>
            </a:r>
          </a:p>
          <a:p>
            <a:pPr algn="ctr"/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2F3DEB34-EC85-4F79-83ED-8CA7AD4D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628397"/>
            <a:ext cx="5192110" cy="3952875"/>
          </a:xfrm>
          <a:prstGeom prst="rect">
            <a:avLst/>
          </a:prstGeom>
        </p:spPr>
      </p:pic>
      <p:pic>
        <p:nvPicPr>
          <p:cNvPr id="4" name="Picture 3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66EC3711-964A-430D-BC97-478538561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0" y="3541085"/>
            <a:ext cx="5644646" cy="3952875"/>
          </a:xfrm>
          <a:prstGeom prst="rect">
            <a:avLst/>
          </a:prstGeom>
        </p:spPr>
      </p:pic>
      <p:pic>
        <p:nvPicPr>
          <p:cNvPr id="7" name="Picture 6" descr="A person walking down a sidewalk&#10;&#10;Description automatically generated">
            <a:extLst>
              <a:ext uri="{FF2B5EF4-FFF2-40B4-BE49-F238E27FC236}">
                <a16:creationId xmlns:a16="http://schemas.microsoft.com/office/drawing/2014/main" id="{85DE9E20-909F-4DED-855B-7289DE676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03" y="3628397"/>
            <a:ext cx="5430930" cy="3921344"/>
          </a:xfrm>
          <a:prstGeom prst="rect">
            <a:avLst/>
          </a:prstGeom>
        </p:spPr>
      </p:pic>
      <p:pic>
        <p:nvPicPr>
          <p:cNvPr id="9" name="Picture 8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B522EED5-5718-41D9-9B85-BB0F2CB0C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0" y="8215948"/>
            <a:ext cx="5644646" cy="3921344"/>
          </a:xfrm>
          <a:prstGeom prst="rect">
            <a:avLst/>
          </a:prstGeom>
        </p:spPr>
      </p:pic>
      <p:pic>
        <p:nvPicPr>
          <p:cNvPr id="16" name="Picture 15" descr="A close up of a rock mountain&#10;&#10;Description automatically generated">
            <a:extLst>
              <a:ext uri="{FF2B5EF4-FFF2-40B4-BE49-F238E27FC236}">
                <a16:creationId xmlns:a16="http://schemas.microsoft.com/office/drawing/2014/main" id="{C3F4AEE3-A91C-4481-8237-D53EF31AA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03" y="8213271"/>
            <a:ext cx="5430930" cy="3982973"/>
          </a:xfrm>
          <a:prstGeom prst="rect">
            <a:avLst/>
          </a:prstGeom>
        </p:spPr>
      </p:pic>
      <p:pic>
        <p:nvPicPr>
          <p:cNvPr id="20" name="Picture 19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7500C0E-F2DA-483E-9F7C-872D95E72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390" y="8274901"/>
            <a:ext cx="5192110" cy="3921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61CB72-3FCC-478A-9B02-234D70B5831C}"/>
              </a:ext>
            </a:extLst>
          </p:cNvPr>
          <p:cNvSpPr txBox="1"/>
          <p:nvPr/>
        </p:nvSpPr>
        <p:spPr>
          <a:xfrm>
            <a:off x="1019471" y="6792686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Catamarans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327B0-B3F6-45F6-B0B1-22A36EFDF21F}"/>
              </a:ext>
            </a:extLst>
          </p:cNvPr>
          <p:cNvSpPr txBox="1"/>
          <p:nvPr/>
        </p:nvSpPr>
        <p:spPr>
          <a:xfrm>
            <a:off x="14706600" y="3989715"/>
            <a:ext cx="437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Lifestyle Cooking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BACD3-FF84-4D4E-A363-A972A70AA201}"/>
              </a:ext>
            </a:extLst>
          </p:cNvPr>
          <p:cNvSpPr txBox="1"/>
          <p:nvPr/>
        </p:nvSpPr>
        <p:spPr>
          <a:xfrm>
            <a:off x="1524000" y="8534400"/>
            <a:ext cx="450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Transformational experiences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67503-78C4-4757-9E84-7E4CBA5FC506}"/>
              </a:ext>
            </a:extLst>
          </p:cNvPr>
          <p:cNvSpPr txBox="1"/>
          <p:nvPr/>
        </p:nvSpPr>
        <p:spPr>
          <a:xfrm>
            <a:off x="6858000" y="7004376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Family and multi-gen travel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02FB5-2EFB-49C3-A50A-1E9C073ED333}"/>
              </a:ext>
            </a:extLst>
          </p:cNvPr>
          <p:cNvSpPr txBox="1"/>
          <p:nvPr/>
        </p:nvSpPr>
        <p:spPr>
          <a:xfrm>
            <a:off x="7924800" y="1148206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Off-season travel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52629B-C903-42E6-9274-34A42800F764}"/>
              </a:ext>
            </a:extLst>
          </p:cNvPr>
          <p:cNvSpPr txBox="1"/>
          <p:nvPr/>
        </p:nvSpPr>
        <p:spPr>
          <a:xfrm>
            <a:off x="12514390" y="8418919"/>
            <a:ext cx="339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Tailor made itineraries for groups</a:t>
            </a:r>
          </a:p>
        </p:txBody>
      </p:sp>
    </p:spTree>
    <p:extLst>
      <p:ext uri="{BB962C8B-B14F-4D97-AF65-F5344CB8AC3E}">
        <p14:creationId xmlns:p14="http://schemas.microsoft.com/office/powerpoint/2010/main" val="106169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9F75-91C6-4FE4-BE76-AB1C3C81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BE06A-BD7D-4C0F-B99F-859202618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6172200"/>
            <a:ext cx="16459200" cy="1107996"/>
          </a:xfrm>
        </p:spPr>
        <p:txBody>
          <a:bodyPr/>
          <a:lstStyle/>
          <a:p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Greek Destination for Every Passion</a:t>
            </a:r>
          </a:p>
        </p:txBody>
      </p:sp>
    </p:spTree>
    <p:extLst>
      <p:ext uri="{BB962C8B-B14F-4D97-AF65-F5344CB8AC3E}">
        <p14:creationId xmlns:p14="http://schemas.microsoft.com/office/powerpoint/2010/main" val="136706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3000" y="894005"/>
            <a:ext cx="8908315" cy="13907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lang="en-US" spc="-220" dirty="0">
                <a:solidFill>
                  <a:srgbClr val="00D0EE"/>
                </a:solidFill>
              </a:rPr>
              <a:t>REVIVAL OF ATHENS</a:t>
            </a:r>
            <a:r>
              <a:rPr dirty="0">
                <a:solidFill>
                  <a:srgbClr val="00D0EE"/>
                </a:solidFill>
              </a:rPr>
              <a:t> </a:t>
            </a:r>
            <a:r>
              <a:rPr lang="en-US" dirty="0">
                <a:solidFill>
                  <a:srgbClr val="00D0EE"/>
                </a:solidFill>
              </a:rPr>
              <a:t> - no longer a transit destination</a:t>
            </a:r>
            <a:endParaRPr spc="-229" dirty="0">
              <a:solidFill>
                <a:srgbClr val="00D0E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46373" y="9746336"/>
            <a:ext cx="793115" cy="1879600"/>
          </a:xfrm>
          <a:custGeom>
            <a:avLst/>
            <a:gdLst/>
            <a:ahLst/>
            <a:cxnLst/>
            <a:rect l="l" t="t" r="r" b="b"/>
            <a:pathLst>
              <a:path w="793115" h="1879600">
                <a:moveTo>
                  <a:pt x="564730" y="0"/>
                </a:moveTo>
                <a:lnTo>
                  <a:pt x="517233" y="4302"/>
                </a:lnTo>
                <a:lnTo>
                  <a:pt x="481186" y="22796"/>
                </a:lnTo>
                <a:lnTo>
                  <a:pt x="454104" y="51822"/>
                </a:lnTo>
                <a:lnTo>
                  <a:pt x="433501" y="87718"/>
                </a:lnTo>
                <a:lnTo>
                  <a:pt x="416891" y="126824"/>
                </a:lnTo>
                <a:lnTo>
                  <a:pt x="401789" y="165481"/>
                </a:lnTo>
                <a:lnTo>
                  <a:pt x="383057" y="212032"/>
                </a:lnTo>
                <a:lnTo>
                  <a:pt x="365037" y="258808"/>
                </a:lnTo>
                <a:lnTo>
                  <a:pt x="347684" y="305794"/>
                </a:lnTo>
                <a:lnTo>
                  <a:pt x="330951" y="352974"/>
                </a:lnTo>
                <a:lnTo>
                  <a:pt x="314792" y="400334"/>
                </a:lnTo>
                <a:lnTo>
                  <a:pt x="299160" y="447860"/>
                </a:lnTo>
                <a:lnTo>
                  <a:pt x="284009" y="495537"/>
                </a:lnTo>
                <a:lnTo>
                  <a:pt x="269294" y="543350"/>
                </a:lnTo>
                <a:lnTo>
                  <a:pt x="254966" y="591284"/>
                </a:lnTo>
                <a:lnTo>
                  <a:pt x="240981" y="639325"/>
                </a:lnTo>
                <a:lnTo>
                  <a:pt x="227290" y="687459"/>
                </a:lnTo>
                <a:lnTo>
                  <a:pt x="200611" y="783943"/>
                </a:lnTo>
                <a:lnTo>
                  <a:pt x="122841" y="1074082"/>
                </a:lnTo>
                <a:lnTo>
                  <a:pt x="96436" y="1170633"/>
                </a:lnTo>
                <a:lnTo>
                  <a:pt x="82935" y="1218811"/>
                </a:lnTo>
                <a:lnTo>
                  <a:pt x="69172" y="1266906"/>
                </a:lnTo>
                <a:lnTo>
                  <a:pt x="55102" y="1314903"/>
                </a:lnTo>
                <a:lnTo>
                  <a:pt x="40678" y="1362786"/>
                </a:lnTo>
                <a:lnTo>
                  <a:pt x="25073" y="1422545"/>
                </a:lnTo>
                <a:lnTo>
                  <a:pt x="14244" y="1479423"/>
                </a:lnTo>
                <a:lnTo>
                  <a:pt x="736" y="1565656"/>
                </a:lnTo>
                <a:lnTo>
                  <a:pt x="442" y="1609593"/>
                </a:lnTo>
                <a:lnTo>
                  <a:pt x="0" y="1641006"/>
                </a:lnTo>
                <a:lnTo>
                  <a:pt x="72" y="1663973"/>
                </a:lnTo>
                <a:lnTo>
                  <a:pt x="4025" y="1723820"/>
                </a:lnTo>
                <a:lnTo>
                  <a:pt x="6442" y="1765808"/>
                </a:lnTo>
                <a:lnTo>
                  <a:pt x="13242" y="1805457"/>
                </a:lnTo>
                <a:lnTo>
                  <a:pt x="29100" y="1839687"/>
                </a:lnTo>
                <a:lnTo>
                  <a:pt x="58688" y="1865419"/>
                </a:lnTo>
                <a:lnTo>
                  <a:pt x="106680" y="1879574"/>
                </a:lnTo>
                <a:lnTo>
                  <a:pt x="152805" y="1876857"/>
                </a:lnTo>
                <a:lnTo>
                  <a:pt x="189419" y="1858478"/>
                </a:lnTo>
                <a:lnTo>
                  <a:pt x="218617" y="1828847"/>
                </a:lnTo>
                <a:lnTo>
                  <a:pt x="242493" y="1792372"/>
                </a:lnTo>
                <a:lnTo>
                  <a:pt x="263144" y="1753463"/>
                </a:lnTo>
                <a:lnTo>
                  <a:pt x="300955" y="1652122"/>
                </a:lnTo>
                <a:lnTo>
                  <a:pt x="315633" y="1619516"/>
                </a:lnTo>
                <a:lnTo>
                  <a:pt x="338991" y="1574493"/>
                </a:lnTo>
                <a:lnTo>
                  <a:pt x="360749" y="1528823"/>
                </a:lnTo>
                <a:lnTo>
                  <a:pt x="381086" y="1482578"/>
                </a:lnTo>
                <a:lnTo>
                  <a:pt x="400183" y="1435829"/>
                </a:lnTo>
                <a:lnTo>
                  <a:pt x="418222" y="1388648"/>
                </a:lnTo>
                <a:lnTo>
                  <a:pt x="435381" y="1341108"/>
                </a:lnTo>
                <a:lnTo>
                  <a:pt x="451843" y="1293279"/>
                </a:lnTo>
                <a:lnTo>
                  <a:pt x="467787" y="1245234"/>
                </a:lnTo>
                <a:lnTo>
                  <a:pt x="514323" y="1100516"/>
                </a:lnTo>
                <a:lnTo>
                  <a:pt x="530004" y="1052323"/>
                </a:lnTo>
                <a:lnTo>
                  <a:pt x="546071" y="1004271"/>
                </a:lnTo>
                <a:lnTo>
                  <a:pt x="562705" y="956433"/>
                </a:lnTo>
                <a:lnTo>
                  <a:pt x="580086" y="908881"/>
                </a:lnTo>
                <a:lnTo>
                  <a:pt x="598394" y="861686"/>
                </a:lnTo>
                <a:lnTo>
                  <a:pt x="617811" y="814921"/>
                </a:lnTo>
                <a:lnTo>
                  <a:pt x="638517" y="768656"/>
                </a:lnTo>
                <a:lnTo>
                  <a:pt x="660693" y="722964"/>
                </a:lnTo>
                <a:lnTo>
                  <a:pt x="684519" y="677917"/>
                </a:lnTo>
                <a:lnTo>
                  <a:pt x="710176" y="633585"/>
                </a:lnTo>
                <a:lnTo>
                  <a:pt x="737844" y="590042"/>
                </a:lnTo>
                <a:lnTo>
                  <a:pt x="762245" y="546866"/>
                </a:lnTo>
                <a:lnTo>
                  <a:pt x="779292" y="502290"/>
                </a:lnTo>
                <a:lnTo>
                  <a:pt x="789352" y="456640"/>
                </a:lnTo>
                <a:lnTo>
                  <a:pt x="792786" y="410241"/>
                </a:lnTo>
                <a:lnTo>
                  <a:pt x="789961" y="363418"/>
                </a:lnTo>
                <a:lnTo>
                  <a:pt x="781240" y="316497"/>
                </a:lnTo>
                <a:lnTo>
                  <a:pt x="766986" y="269802"/>
                </a:lnTo>
                <a:lnTo>
                  <a:pt x="747565" y="223660"/>
                </a:lnTo>
                <a:lnTo>
                  <a:pt x="723341" y="178396"/>
                </a:lnTo>
                <a:lnTo>
                  <a:pt x="704193" y="141521"/>
                </a:lnTo>
                <a:lnTo>
                  <a:pt x="686221" y="102904"/>
                </a:lnTo>
                <a:lnTo>
                  <a:pt x="666357" y="65995"/>
                </a:lnTo>
                <a:lnTo>
                  <a:pt x="641533" y="34242"/>
                </a:lnTo>
                <a:lnTo>
                  <a:pt x="608680" y="11094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46373" y="9746336"/>
            <a:ext cx="793115" cy="1879600"/>
          </a:xfrm>
          <a:custGeom>
            <a:avLst/>
            <a:gdLst/>
            <a:ahLst/>
            <a:cxnLst/>
            <a:rect l="l" t="t" r="r" b="b"/>
            <a:pathLst>
              <a:path w="793115" h="1879600">
                <a:moveTo>
                  <a:pt x="1320" y="1682572"/>
                </a:moveTo>
                <a:lnTo>
                  <a:pt x="4025" y="1723820"/>
                </a:lnTo>
                <a:lnTo>
                  <a:pt x="6442" y="1765808"/>
                </a:lnTo>
                <a:lnTo>
                  <a:pt x="13242" y="1805457"/>
                </a:lnTo>
                <a:lnTo>
                  <a:pt x="29100" y="1839687"/>
                </a:lnTo>
                <a:lnTo>
                  <a:pt x="58688" y="1865419"/>
                </a:lnTo>
                <a:lnTo>
                  <a:pt x="106680" y="1879574"/>
                </a:lnTo>
                <a:lnTo>
                  <a:pt x="152805" y="1876857"/>
                </a:lnTo>
                <a:lnTo>
                  <a:pt x="189419" y="1858478"/>
                </a:lnTo>
                <a:lnTo>
                  <a:pt x="218617" y="1828847"/>
                </a:lnTo>
                <a:lnTo>
                  <a:pt x="242493" y="1792372"/>
                </a:lnTo>
                <a:lnTo>
                  <a:pt x="263144" y="1753463"/>
                </a:lnTo>
                <a:lnTo>
                  <a:pt x="289017" y="1686194"/>
                </a:lnTo>
                <a:lnTo>
                  <a:pt x="300955" y="1652122"/>
                </a:lnTo>
                <a:lnTo>
                  <a:pt x="315633" y="1619516"/>
                </a:lnTo>
                <a:lnTo>
                  <a:pt x="338991" y="1574493"/>
                </a:lnTo>
                <a:lnTo>
                  <a:pt x="360749" y="1528823"/>
                </a:lnTo>
                <a:lnTo>
                  <a:pt x="381086" y="1482578"/>
                </a:lnTo>
                <a:lnTo>
                  <a:pt x="400183" y="1435829"/>
                </a:lnTo>
                <a:lnTo>
                  <a:pt x="418222" y="1388648"/>
                </a:lnTo>
                <a:lnTo>
                  <a:pt x="435381" y="1341108"/>
                </a:lnTo>
                <a:lnTo>
                  <a:pt x="451843" y="1293279"/>
                </a:lnTo>
                <a:lnTo>
                  <a:pt x="467787" y="1245234"/>
                </a:lnTo>
                <a:lnTo>
                  <a:pt x="483395" y="1197044"/>
                </a:lnTo>
                <a:lnTo>
                  <a:pt x="498846" y="1148781"/>
                </a:lnTo>
                <a:lnTo>
                  <a:pt x="514323" y="1100516"/>
                </a:lnTo>
                <a:lnTo>
                  <a:pt x="530004" y="1052323"/>
                </a:lnTo>
                <a:lnTo>
                  <a:pt x="546071" y="1004271"/>
                </a:lnTo>
                <a:lnTo>
                  <a:pt x="562705" y="956433"/>
                </a:lnTo>
                <a:lnTo>
                  <a:pt x="580086" y="908881"/>
                </a:lnTo>
                <a:lnTo>
                  <a:pt x="598394" y="861686"/>
                </a:lnTo>
                <a:lnTo>
                  <a:pt x="617811" y="814921"/>
                </a:lnTo>
                <a:lnTo>
                  <a:pt x="638517" y="768656"/>
                </a:lnTo>
                <a:lnTo>
                  <a:pt x="660693" y="722964"/>
                </a:lnTo>
                <a:lnTo>
                  <a:pt x="684519" y="677917"/>
                </a:lnTo>
                <a:lnTo>
                  <a:pt x="710176" y="633585"/>
                </a:lnTo>
                <a:lnTo>
                  <a:pt x="737844" y="590042"/>
                </a:lnTo>
                <a:lnTo>
                  <a:pt x="762245" y="546866"/>
                </a:lnTo>
                <a:lnTo>
                  <a:pt x="779292" y="502290"/>
                </a:lnTo>
                <a:lnTo>
                  <a:pt x="789352" y="456640"/>
                </a:lnTo>
                <a:lnTo>
                  <a:pt x="792786" y="410241"/>
                </a:lnTo>
                <a:lnTo>
                  <a:pt x="789961" y="363418"/>
                </a:lnTo>
                <a:lnTo>
                  <a:pt x="781240" y="316497"/>
                </a:lnTo>
                <a:lnTo>
                  <a:pt x="766986" y="269802"/>
                </a:lnTo>
                <a:lnTo>
                  <a:pt x="747565" y="223660"/>
                </a:lnTo>
                <a:lnTo>
                  <a:pt x="723341" y="178396"/>
                </a:lnTo>
                <a:lnTo>
                  <a:pt x="704193" y="141521"/>
                </a:lnTo>
                <a:lnTo>
                  <a:pt x="686221" y="102904"/>
                </a:lnTo>
                <a:lnTo>
                  <a:pt x="666357" y="65995"/>
                </a:lnTo>
                <a:lnTo>
                  <a:pt x="641533" y="34242"/>
                </a:lnTo>
                <a:lnTo>
                  <a:pt x="608680" y="11094"/>
                </a:lnTo>
                <a:lnTo>
                  <a:pt x="564730" y="0"/>
                </a:lnTo>
                <a:lnTo>
                  <a:pt x="517233" y="4302"/>
                </a:lnTo>
                <a:lnTo>
                  <a:pt x="481186" y="22796"/>
                </a:lnTo>
                <a:lnTo>
                  <a:pt x="454104" y="51822"/>
                </a:lnTo>
                <a:lnTo>
                  <a:pt x="433501" y="87718"/>
                </a:lnTo>
                <a:lnTo>
                  <a:pt x="416891" y="126824"/>
                </a:lnTo>
                <a:lnTo>
                  <a:pt x="401789" y="165481"/>
                </a:lnTo>
                <a:lnTo>
                  <a:pt x="383057" y="212032"/>
                </a:lnTo>
                <a:lnTo>
                  <a:pt x="365037" y="258808"/>
                </a:lnTo>
                <a:lnTo>
                  <a:pt x="347684" y="305794"/>
                </a:lnTo>
                <a:lnTo>
                  <a:pt x="330951" y="352974"/>
                </a:lnTo>
                <a:lnTo>
                  <a:pt x="314792" y="400334"/>
                </a:lnTo>
                <a:lnTo>
                  <a:pt x="299160" y="447860"/>
                </a:lnTo>
                <a:lnTo>
                  <a:pt x="284009" y="495537"/>
                </a:lnTo>
                <a:lnTo>
                  <a:pt x="269294" y="543350"/>
                </a:lnTo>
                <a:lnTo>
                  <a:pt x="254966" y="591284"/>
                </a:lnTo>
                <a:lnTo>
                  <a:pt x="240981" y="639325"/>
                </a:lnTo>
                <a:lnTo>
                  <a:pt x="227290" y="687459"/>
                </a:lnTo>
                <a:lnTo>
                  <a:pt x="213850" y="735669"/>
                </a:lnTo>
                <a:lnTo>
                  <a:pt x="200611" y="783943"/>
                </a:lnTo>
                <a:lnTo>
                  <a:pt x="187529" y="832265"/>
                </a:lnTo>
                <a:lnTo>
                  <a:pt x="174557" y="880620"/>
                </a:lnTo>
                <a:lnTo>
                  <a:pt x="161649" y="928994"/>
                </a:lnTo>
                <a:lnTo>
                  <a:pt x="148758" y="977372"/>
                </a:lnTo>
                <a:lnTo>
                  <a:pt x="135837" y="1025740"/>
                </a:lnTo>
                <a:lnTo>
                  <a:pt x="122841" y="1074082"/>
                </a:lnTo>
                <a:lnTo>
                  <a:pt x="109723" y="1122385"/>
                </a:lnTo>
                <a:lnTo>
                  <a:pt x="96436" y="1170633"/>
                </a:lnTo>
                <a:lnTo>
                  <a:pt x="82935" y="1218811"/>
                </a:lnTo>
                <a:lnTo>
                  <a:pt x="69172" y="1266906"/>
                </a:lnTo>
                <a:lnTo>
                  <a:pt x="55102" y="1314903"/>
                </a:lnTo>
                <a:lnTo>
                  <a:pt x="40678" y="1362786"/>
                </a:lnTo>
                <a:lnTo>
                  <a:pt x="25073" y="1422545"/>
                </a:lnTo>
                <a:lnTo>
                  <a:pt x="14244" y="1479423"/>
                </a:lnTo>
                <a:lnTo>
                  <a:pt x="6647" y="1528699"/>
                </a:lnTo>
                <a:lnTo>
                  <a:pt x="736" y="1565656"/>
                </a:lnTo>
                <a:lnTo>
                  <a:pt x="442" y="1609593"/>
                </a:lnTo>
                <a:lnTo>
                  <a:pt x="0" y="1641006"/>
                </a:lnTo>
                <a:lnTo>
                  <a:pt x="72" y="1663973"/>
                </a:lnTo>
                <a:lnTo>
                  <a:pt x="1320" y="1682572"/>
                </a:lnTo>
                <a:close/>
              </a:path>
            </a:pathLst>
          </a:custGeom>
          <a:ln w="3731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7154" y="2871470"/>
            <a:ext cx="7474549" cy="8958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7591729"/>
            <a:ext cx="7882763" cy="4295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004" y="2890113"/>
            <a:ext cx="7884007" cy="4211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1244" y="12529594"/>
            <a:ext cx="260350" cy="458470"/>
          </a:xfrm>
          <a:custGeom>
            <a:avLst/>
            <a:gdLst/>
            <a:ahLst/>
            <a:cxnLst/>
            <a:rect l="l" t="t" r="r" b="b"/>
            <a:pathLst>
              <a:path w="260350" h="458470">
                <a:moveTo>
                  <a:pt x="257352" y="0"/>
                </a:moveTo>
                <a:lnTo>
                  <a:pt x="2628" y="0"/>
                </a:lnTo>
                <a:lnTo>
                  <a:pt x="0" y="3314"/>
                </a:lnTo>
                <a:lnTo>
                  <a:pt x="0" y="457873"/>
                </a:lnTo>
                <a:lnTo>
                  <a:pt x="91249" y="457873"/>
                </a:lnTo>
                <a:lnTo>
                  <a:pt x="91249" y="382600"/>
                </a:lnTo>
                <a:lnTo>
                  <a:pt x="96227" y="376897"/>
                </a:lnTo>
                <a:lnTo>
                  <a:pt x="259969" y="376897"/>
                </a:lnTo>
                <a:lnTo>
                  <a:pt x="259969" y="345630"/>
                </a:lnTo>
                <a:lnTo>
                  <a:pt x="34391" y="345630"/>
                </a:lnTo>
                <a:lnTo>
                  <a:pt x="34391" y="268147"/>
                </a:lnTo>
                <a:lnTo>
                  <a:pt x="259969" y="268147"/>
                </a:lnTo>
                <a:lnTo>
                  <a:pt x="259969" y="232765"/>
                </a:lnTo>
                <a:lnTo>
                  <a:pt x="34391" y="232765"/>
                </a:lnTo>
                <a:lnTo>
                  <a:pt x="34391" y="155282"/>
                </a:lnTo>
                <a:lnTo>
                  <a:pt x="259969" y="155282"/>
                </a:lnTo>
                <a:lnTo>
                  <a:pt x="259969" y="119913"/>
                </a:lnTo>
                <a:lnTo>
                  <a:pt x="34391" y="119913"/>
                </a:lnTo>
                <a:lnTo>
                  <a:pt x="34391" y="42430"/>
                </a:lnTo>
                <a:lnTo>
                  <a:pt x="259969" y="42430"/>
                </a:lnTo>
                <a:lnTo>
                  <a:pt x="259969" y="3314"/>
                </a:lnTo>
                <a:lnTo>
                  <a:pt x="257352" y="0"/>
                </a:lnTo>
                <a:close/>
              </a:path>
              <a:path w="260350" h="458470">
                <a:moveTo>
                  <a:pt x="259969" y="376897"/>
                </a:moveTo>
                <a:lnTo>
                  <a:pt x="163753" y="376897"/>
                </a:lnTo>
                <a:lnTo>
                  <a:pt x="168732" y="382600"/>
                </a:lnTo>
                <a:lnTo>
                  <a:pt x="168732" y="457873"/>
                </a:lnTo>
                <a:lnTo>
                  <a:pt x="259969" y="457873"/>
                </a:lnTo>
                <a:lnTo>
                  <a:pt x="259969" y="376897"/>
                </a:lnTo>
                <a:close/>
              </a:path>
              <a:path w="260350" h="458470">
                <a:moveTo>
                  <a:pt x="148107" y="268147"/>
                </a:moveTo>
                <a:lnTo>
                  <a:pt x="111874" y="268147"/>
                </a:lnTo>
                <a:lnTo>
                  <a:pt x="111874" y="345630"/>
                </a:lnTo>
                <a:lnTo>
                  <a:pt x="148107" y="345630"/>
                </a:lnTo>
                <a:lnTo>
                  <a:pt x="148107" y="268147"/>
                </a:lnTo>
                <a:close/>
              </a:path>
              <a:path w="260350" h="458470">
                <a:moveTo>
                  <a:pt x="259969" y="268147"/>
                </a:moveTo>
                <a:lnTo>
                  <a:pt x="225590" y="268147"/>
                </a:lnTo>
                <a:lnTo>
                  <a:pt x="225590" y="345630"/>
                </a:lnTo>
                <a:lnTo>
                  <a:pt x="259969" y="345630"/>
                </a:lnTo>
                <a:lnTo>
                  <a:pt x="259969" y="268147"/>
                </a:lnTo>
                <a:close/>
              </a:path>
              <a:path w="260350" h="458470">
                <a:moveTo>
                  <a:pt x="148107" y="155282"/>
                </a:moveTo>
                <a:lnTo>
                  <a:pt x="111874" y="155282"/>
                </a:lnTo>
                <a:lnTo>
                  <a:pt x="111874" y="232765"/>
                </a:lnTo>
                <a:lnTo>
                  <a:pt x="148107" y="232765"/>
                </a:lnTo>
                <a:lnTo>
                  <a:pt x="148107" y="155282"/>
                </a:lnTo>
                <a:close/>
              </a:path>
              <a:path w="260350" h="458470">
                <a:moveTo>
                  <a:pt x="259969" y="155282"/>
                </a:moveTo>
                <a:lnTo>
                  <a:pt x="225590" y="155282"/>
                </a:lnTo>
                <a:lnTo>
                  <a:pt x="225590" y="232765"/>
                </a:lnTo>
                <a:lnTo>
                  <a:pt x="259969" y="232765"/>
                </a:lnTo>
                <a:lnTo>
                  <a:pt x="259969" y="155282"/>
                </a:lnTo>
                <a:close/>
              </a:path>
              <a:path w="260350" h="458470">
                <a:moveTo>
                  <a:pt x="148107" y="42430"/>
                </a:moveTo>
                <a:lnTo>
                  <a:pt x="111874" y="42430"/>
                </a:lnTo>
                <a:lnTo>
                  <a:pt x="111874" y="119913"/>
                </a:lnTo>
                <a:lnTo>
                  <a:pt x="148107" y="119913"/>
                </a:lnTo>
                <a:lnTo>
                  <a:pt x="148107" y="42430"/>
                </a:lnTo>
                <a:close/>
              </a:path>
              <a:path w="260350" h="458470">
                <a:moveTo>
                  <a:pt x="259969" y="42430"/>
                </a:moveTo>
                <a:lnTo>
                  <a:pt x="225590" y="42430"/>
                </a:lnTo>
                <a:lnTo>
                  <a:pt x="225590" y="119913"/>
                </a:lnTo>
                <a:lnTo>
                  <a:pt x="259969" y="119913"/>
                </a:lnTo>
                <a:lnTo>
                  <a:pt x="259969" y="42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9334" y="12373667"/>
            <a:ext cx="383802" cy="143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33530" y="12352464"/>
            <a:ext cx="7696834" cy="80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0"/>
              </a:lnSpc>
              <a:spcBef>
                <a:spcPts val="100"/>
              </a:spcBef>
            </a:pPr>
            <a:r>
              <a:rPr sz="2500" spc="-45" dirty="0">
                <a:solidFill>
                  <a:srgbClr val="464648"/>
                </a:solidFill>
                <a:latin typeface="Arial"/>
                <a:cs typeface="Arial"/>
              </a:rPr>
              <a:t>Featured </a:t>
            </a:r>
            <a:r>
              <a:rPr sz="2500" spc="-35" dirty="0">
                <a:solidFill>
                  <a:srgbClr val="464648"/>
                </a:solidFill>
                <a:latin typeface="Arial"/>
                <a:cs typeface="Arial"/>
              </a:rPr>
              <a:t>Hotel: </a:t>
            </a:r>
            <a:r>
              <a:rPr sz="2500" spc="-55" dirty="0">
                <a:solidFill>
                  <a:srgbClr val="464648"/>
                </a:solidFill>
                <a:latin typeface="Arial"/>
                <a:cs typeface="Arial"/>
              </a:rPr>
              <a:t>Four </a:t>
            </a:r>
            <a:r>
              <a:rPr sz="2500" spc="-90" dirty="0">
                <a:solidFill>
                  <a:srgbClr val="464648"/>
                </a:solidFill>
                <a:latin typeface="Arial"/>
                <a:cs typeface="Arial"/>
              </a:rPr>
              <a:t>Seasons </a:t>
            </a:r>
            <a:r>
              <a:rPr sz="2500" spc="35" dirty="0">
                <a:solidFill>
                  <a:srgbClr val="464648"/>
                </a:solidFill>
                <a:latin typeface="Arial"/>
                <a:cs typeface="Arial"/>
              </a:rPr>
              <a:t>Astir </a:t>
            </a:r>
            <a:r>
              <a:rPr sz="2500" spc="-80" dirty="0">
                <a:solidFill>
                  <a:srgbClr val="464648"/>
                </a:solidFill>
                <a:latin typeface="Arial"/>
                <a:cs typeface="Arial"/>
              </a:rPr>
              <a:t>Palace </a:t>
            </a:r>
            <a:r>
              <a:rPr sz="2500" spc="-5" dirty="0">
                <a:solidFill>
                  <a:srgbClr val="464648"/>
                </a:solidFill>
                <a:latin typeface="Arial"/>
                <a:cs typeface="Arial"/>
              </a:rPr>
              <a:t>Hotel</a:t>
            </a:r>
            <a:r>
              <a:rPr sz="2500" spc="-225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464648"/>
                </a:solidFill>
                <a:latin typeface="Arial"/>
                <a:cs typeface="Arial"/>
              </a:rPr>
              <a:t>Athens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3350"/>
              </a:lnSpc>
            </a:pPr>
            <a:r>
              <a:rPr sz="3000" spc="50" dirty="0">
                <a:solidFill>
                  <a:srgbClr val="464648"/>
                </a:solidFill>
                <a:latin typeface="Arial"/>
                <a:cs typeface="Arial"/>
              </a:rPr>
              <a:t>fourseasons.com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91521" y="9039197"/>
            <a:ext cx="10820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5" dirty="0">
                <a:solidFill>
                  <a:srgbClr val="808285"/>
                </a:solidFill>
                <a:latin typeface="Arial"/>
                <a:cs typeface="Arial"/>
              </a:rPr>
              <a:t>V</a:t>
            </a:r>
            <a:r>
              <a:rPr sz="1500" spc="15" dirty="0">
                <a:solidFill>
                  <a:srgbClr val="808285"/>
                </a:solidFill>
                <a:latin typeface="Arial"/>
                <a:cs typeface="Arial"/>
              </a:rPr>
              <a:t>ouliagmeni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59543" y="7015432"/>
            <a:ext cx="6648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808285"/>
                </a:solidFill>
                <a:latin typeface="Arial"/>
                <a:cs typeface="Arial"/>
              </a:rPr>
              <a:t>Pi</a:t>
            </a:r>
            <a:r>
              <a:rPr sz="1500" spc="-35" dirty="0">
                <a:solidFill>
                  <a:srgbClr val="808285"/>
                </a:solidFill>
                <a:latin typeface="Arial"/>
                <a:cs typeface="Arial"/>
              </a:rPr>
              <a:t>r</a:t>
            </a:r>
            <a:r>
              <a:rPr sz="1500" spc="-25" dirty="0">
                <a:solidFill>
                  <a:srgbClr val="808285"/>
                </a:solidFill>
                <a:latin typeface="Arial"/>
                <a:cs typeface="Arial"/>
              </a:rPr>
              <a:t>aeus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684300" y="6562883"/>
            <a:ext cx="1125220" cy="6604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635" algn="ctr">
              <a:lnSpc>
                <a:spcPts val="1600"/>
              </a:lnSpc>
              <a:spcBef>
                <a:spcPts val="320"/>
              </a:spcBef>
            </a:pPr>
            <a:r>
              <a:rPr sz="1500" spc="10" dirty="0">
                <a:solidFill>
                  <a:srgbClr val="808285"/>
                </a:solidFill>
                <a:latin typeface="Arial"/>
                <a:cs typeface="Arial"/>
              </a:rPr>
              <a:t>Athens  </a:t>
            </a:r>
            <a:r>
              <a:rPr sz="1500" spc="-5" dirty="0">
                <a:solidFill>
                  <a:srgbClr val="808285"/>
                </a:solidFill>
                <a:latin typeface="Arial"/>
                <a:cs typeface="Arial"/>
              </a:rPr>
              <a:t>In</a:t>
            </a:r>
            <a:r>
              <a:rPr sz="1500" spc="105" dirty="0">
                <a:solidFill>
                  <a:srgbClr val="808285"/>
                </a:solidFill>
                <a:latin typeface="Arial"/>
                <a:cs typeface="Arial"/>
              </a:rPr>
              <a:t>t</a:t>
            </a:r>
            <a:r>
              <a:rPr sz="1500" spc="20" dirty="0">
                <a:solidFill>
                  <a:srgbClr val="808285"/>
                </a:solidFill>
                <a:latin typeface="Arial"/>
                <a:cs typeface="Arial"/>
              </a:rPr>
              <a:t>ernational  </a:t>
            </a:r>
            <a:r>
              <a:rPr sz="1500" spc="65" dirty="0">
                <a:solidFill>
                  <a:srgbClr val="808285"/>
                </a:solidFill>
                <a:latin typeface="Arial"/>
                <a:cs typeface="Arial"/>
              </a:rPr>
              <a:t>Airport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664388" y="6339928"/>
            <a:ext cx="239395" cy="2398395"/>
          </a:xfrm>
          <a:custGeom>
            <a:avLst/>
            <a:gdLst/>
            <a:ahLst/>
            <a:cxnLst/>
            <a:rect l="l" t="t" r="r" b="b"/>
            <a:pathLst>
              <a:path w="239395" h="2398395">
                <a:moveTo>
                  <a:pt x="0" y="0"/>
                </a:moveTo>
                <a:lnTo>
                  <a:pt x="177504" y="606186"/>
                </a:lnTo>
                <a:lnTo>
                  <a:pt x="238888" y="1058016"/>
                </a:lnTo>
                <a:lnTo>
                  <a:pt x="186146" y="1580281"/>
                </a:lnTo>
                <a:lnTo>
                  <a:pt x="21272" y="2397772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71993" y="6465205"/>
            <a:ext cx="1792605" cy="2291715"/>
          </a:xfrm>
          <a:custGeom>
            <a:avLst/>
            <a:gdLst/>
            <a:ahLst/>
            <a:cxnLst/>
            <a:rect l="l" t="t" r="r" b="b"/>
            <a:pathLst>
              <a:path w="1792604" h="2291715">
                <a:moveTo>
                  <a:pt x="0" y="87220"/>
                </a:moveTo>
                <a:lnTo>
                  <a:pt x="979746" y="0"/>
                </a:lnTo>
                <a:lnTo>
                  <a:pt x="1493035" y="200513"/>
                </a:lnTo>
                <a:lnTo>
                  <a:pt x="1707904" y="895388"/>
                </a:lnTo>
                <a:lnTo>
                  <a:pt x="1792389" y="2291254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675265" y="7288413"/>
            <a:ext cx="2553970" cy="1461770"/>
          </a:xfrm>
          <a:custGeom>
            <a:avLst/>
            <a:gdLst/>
            <a:ahLst/>
            <a:cxnLst/>
            <a:rect l="l" t="t" r="r" b="b"/>
            <a:pathLst>
              <a:path w="2553969" h="1461770">
                <a:moveTo>
                  <a:pt x="0" y="1461464"/>
                </a:moveTo>
                <a:lnTo>
                  <a:pt x="574691" y="552909"/>
                </a:lnTo>
                <a:lnTo>
                  <a:pt x="1032278" y="108286"/>
                </a:lnTo>
                <a:lnTo>
                  <a:pt x="1612180" y="0"/>
                </a:lnTo>
                <a:lnTo>
                  <a:pt x="2553817" y="100456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369798" y="5315840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383419" y="544831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066236" y="6339218"/>
            <a:ext cx="324485" cy="213995"/>
          </a:xfrm>
          <a:custGeom>
            <a:avLst/>
            <a:gdLst/>
            <a:ahLst/>
            <a:cxnLst/>
            <a:rect l="l" t="t" r="r" b="b"/>
            <a:pathLst>
              <a:path w="324484" h="213995">
                <a:moveTo>
                  <a:pt x="220179" y="119329"/>
                </a:moveTo>
                <a:lnTo>
                  <a:pt x="180120" y="135598"/>
                </a:lnTo>
                <a:lnTo>
                  <a:pt x="148653" y="144386"/>
                </a:lnTo>
                <a:lnTo>
                  <a:pt x="110655" y="209067"/>
                </a:lnTo>
                <a:lnTo>
                  <a:pt x="113982" y="213855"/>
                </a:lnTo>
                <a:lnTo>
                  <a:pt x="136982" y="210083"/>
                </a:lnTo>
                <a:lnTo>
                  <a:pt x="139738" y="209270"/>
                </a:lnTo>
                <a:lnTo>
                  <a:pt x="169557" y="177914"/>
                </a:lnTo>
                <a:lnTo>
                  <a:pt x="215226" y="157899"/>
                </a:lnTo>
                <a:lnTo>
                  <a:pt x="217703" y="151599"/>
                </a:lnTo>
                <a:lnTo>
                  <a:pt x="213550" y="142074"/>
                </a:lnTo>
                <a:lnTo>
                  <a:pt x="209676" y="139788"/>
                </a:lnTo>
                <a:lnTo>
                  <a:pt x="205232" y="139788"/>
                </a:lnTo>
                <a:lnTo>
                  <a:pt x="222656" y="123063"/>
                </a:lnTo>
                <a:lnTo>
                  <a:pt x="220179" y="119329"/>
                </a:lnTo>
                <a:close/>
              </a:path>
              <a:path w="324484" h="213995">
                <a:moveTo>
                  <a:pt x="17881" y="104025"/>
                </a:moveTo>
                <a:lnTo>
                  <a:pt x="13296" y="104267"/>
                </a:lnTo>
                <a:lnTo>
                  <a:pt x="558" y="108597"/>
                </a:lnTo>
                <a:lnTo>
                  <a:pt x="0" y="112115"/>
                </a:lnTo>
                <a:lnTo>
                  <a:pt x="2184" y="113842"/>
                </a:lnTo>
                <a:lnTo>
                  <a:pt x="40754" y="147243"/>
                </a:lnTo>
                <a:lnTo>
                  <a:pt x="39284" y="152726"/>
                </a:lnTo>
                <a:lnTo>
                  <a:pt x="41222" y="157626"/>
                </a:lnTo>
                <a:lnTo>
                  <a:pt x="46006" y="160391"/>
                </a:lnTo>
                <a:lnTo>
                  <a:pt x="53073" y="159473"/>
                </a:lnTo>
                <a:lnTo>
                  <a:pt x="170053" y="128384"/>
                </a:lnTo>
                <a:lnTo>
                  <a:pt x="193617" y="119676"/>
                </a:lnTo>
                <a:lnTo>
                  <a:pt x="195116" y="119037"/>
                </a:lnTo>
                <a:lnTo>
                  <a:pt x="85217" y="119037"/>
                </a:lnTo>
                <a:lnTo>
                  <a:pt x="17881" y="104025"/>
                </a:lnTo>
                <a:close/>
              </a:path>
              <a:path w="324484" h="213995">
                <a:moveTo>
                  <a:pt x="209461" y="139661"/>
                </a:moveTo>
                <a:lnTo>
                  <a:pt x="205232" y="139788"/>
                </a:lnTo>
                <a:lnTo>
                  <a:pt x="209676" y="139788"/>
                </a:lnTo>
                <a:lnTo>
                  <a:pt x="209461" y="139661"/>
                </a:lnTo>
                <a:close/>
              </a:path>
              <a:path w="324484" h="213995">
                <a:moveTo>
                  <a:pt x="44450" y="0"/>
                </a:moveTo>
                <a:lnTo>
                  <a:pt x="18008" y="9664"/>
                </a:lnTo>
                <a:lnTo>
                  <a:pt x="15240" y="10566"/>
                </a:lnTo>
                <a:lnTo>
                  <a:pt x="14655" y="14312"/>
                </a:lnTo>
                <a:lnTo>
                  <a:pt x="129667" y="93243"/>
                </a:lnTo>
                <a:lnTo>
                  <a:pt x="118290" y="99645"/>
                </a:lnTo>
                <a:lnTo>
                  <a:pt x="107075" y="106102"/>
                </a:lnTo>
                <a:lnTo>
                  <a:pt x="85217" y="119037"/>
                </a:lnTo>
                <a:lnTo>
                  <a:pt x="195116" y="119037"/>
                </a:lnTo>
                <a:lnTo>
                  <a:pt x="264086" y="88816"/>
                </a:lnTo>
                <a:lnTo>
                  <a:pt x="310330" y="64971"/>
                </a:lnTo>
                <a:lnTo>
                  <a:pt x="319806" y="56769"/>
                </a:lnTo>
                <a:lnTo>
                  <a:pt x="202831" y="56769"/>
                </a:lnTo>
                <a:lnTo>
                  <a:pt x="154279" y="42214"/>
                </a:lnTo>
                <a:lnTo>
                  <a:pt x="166331" y="37084"/>
                </a:lnTo>
                <a:lnTo>
                  <a:pt x="169367" y="29540"/>
                </a:lnTo>
                <a:lnTo>
                  <a:pt x="118795" y="29476"/>
                </a:lnTo>
                <a:lnTo>
                  <a:pt x="50025" y="355"/>
                </a:lnTo>
                <a:lnTo>
                  <a:pt x="44450" y="0"/>
                </a:lnTo>
                <a:close/>
              </a:path>
              <a:path w="324484" h="213995">
                <a:moveTo>
                  <a:pt x="270163" y="34613"/>
                </a:moveTo>
                <a:lnTo>
                  <a:pt x="233399" y="44730"/>
                </a:lnTo>
                <a:lnTo>
                  <a:pt x="202831" y="56769"/>
                </a:lnTo>
                <a:lnTo>
                  <a:pt x="319806" y="56769"/>
                </a:lnTo>
                <a:lnTo>
                  <a:pt x="321779" y="55061"/>
                </a:lnTo>
                <a:lnTo>
                  <a:pt x="324243" y="45707"/>
                </a:lnTo>
                <a:lnTo>
                  <a:pt x="319693" y="40957"/>
                </a:lnTo>
                <a:lnTo>
                  <a:pt x="312804" y="38709"/>
                </a:lnTo>
                <a:lnTo>
                  <a:pt x="304062" y="37824"/>
                </a:lnTo>
                <a:lnTo>
                  <a:pt x="293954" y="37160"/>
                </a:lnTo>
                <a:lnTo>
                  <a:pt x="285692" y="36177"/>
                </a:lnTo>
                <a:lnTo>
                  <a:pt x="277636" y="35112"/>
                </a:lnTo>
                <a:lnTo>
                  <a:pt x="270163" y="34613"/>
                </a:lnTo>
                <a:close/>
              </a:path>
              <a:path w="324484" h="213995">
                <a:moveTo>
                  <a:pt x="156286" y="13474"/>
                </a:moveTo>
                <a:lnTo>
                  <a:pt x="118795" y="29476"/>
                </a:lnTo>
                <a:lnTo>
                  <a:pt x="169340" y="29476"/>
                </a:lnTo>
                <a:lnTo>
                  <a:pt x="163817" y="16510"/>
                </a:lnTo>
                <a:lnTo>
                  <a:pt x="156286" y="1347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637367" y="8711997"/>
            <a:ext cx="75793" cy="75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32497" y="6514525"/>
            <a:ext cx="75793" cy="75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01541" y="7350966"/>
            <a:ext cx="75793" cy="75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02016" y="7192124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806000" y="7196118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991701" y="7444179"/>
            <a:ext cx="309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60" dirty="0">
                <a:solidFill>
                  <a:srgbClr val="808285"/>
                </a:solidFill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72460" y="7647379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920144" y="7278735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8"/>
                </a:lnTo>
                <a:lnTo>
                  <a:pt x="264537" y="20523"/>
                </a:lnTo>
                <a:lnTo>
                  <a:pt x="284027" y="20270"/>
                </a:lnTo>
                <a:lnTo>
                  <a:pt x="399891" y="20270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1" y="20270"/>
                </a:moveTo>
                <a:lnTo>
                  <a:pt x="284027" y="20270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1" y="20270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32931" y="6889077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436924" y="6893078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2625023" y="7141150"/>
            <a:ext cx="30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808285"/>
                </a:solidFill>
                <a:latin typeface="Arial"/>
                <a:cs typeface="Arial"/>
              </a:rPr>
              <a:t>30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603381" y="7344350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551065" y="6975707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3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3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69" y="185312"/>
                </a:lnTo>
                <a:lnTo>
                  <a:pt x="73786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6" y="156470"/>
                </a:lnTo>
                <a:lnTo>
                  <a:pt x="77469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3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6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8" y="174263"/>
                </a:lnTo>
                <a:lnTo>
                  <a:pt x="323468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7" y="154755"/>
                </a:lnTo>
                <a:lnTo>
                  <a:pt x="89280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0" y="183610"/>
                </a:lnTo>
                <a:lnTo>
                  <a:pt x="85597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4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45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3" y="112325"/>
                </a:lnTo>
                <a:lnTo>
                  <a:pt x="412866" y="112325"/>
                </a:lnTo>
                <a:lnTo>
                  <a:pt x="412757" y="109527"/>
                </a:lnTo>
                <a:lnTo>
                  <a:pt x="412484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3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6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699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2" y="144710"/>
                </a:lnTo>
                <a:lnTo>
                  <a:pt x="413617" y="133754"/>
                </a:lnTo>
                <a:lnTo>
                  <a:pt x="413206" y="121011"/>
                </a:lnTo>
                <a:lnTo>
                  <a:pt x="412866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4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2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5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5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4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7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27752" y="6168529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431738" y="6172527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1613551" y="6420586"/>
            <a:ext cx="316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598197" y="6623786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545881" y="6255143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3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3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69" y="185312"/>
                </a:lnTo>
                <a:lnTo>
                  <a:pt x="73786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6" y="156470"/>
                </a:lnTo>
                <a:lnTo>
                  <a:pt x="77469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3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6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8" y="174263"/>
                </a:lnTo>
                <a:lnTo>
                  <a:pt x="323468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7" y="154755"/>
                </a:lnTo>
                <a:lnTo>
                  <a:pt x="89280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0" y="183610"/>
                </a:lnTo>
                <a:lnTo>
                  <a:pt x="85597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4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45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3" y="112325"/>
                </a:lnTo>
                <a:lnTo>
                  <a:pt x="412866" y="112325"/>
                </a:lnTo>
                <a:lnTo>
                  <a:pt x="412757" y="109527"/>
                </a:lnTo>
                <a:lnTo>
                  <a:pt x="412484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3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6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699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2" y="144710"/>
                </a:lnTo>
                <a:lnTo>
                  <a:pt x="413617" y="133754"/>
                </a:lnTo>
                <a:lnTo>
                  <a:pt x="413206" y="121011"/>
                </a:lnTo>
                <a:lnTo>
                  <a:pt x="412866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4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2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5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5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4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7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37C7-4434-4F04-9C3E-A33F8CFA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296C1-16D0-488A-97EC-A295E545E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154680"/>
            <a:ext cx="16459200" cy="1107996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STRING OF CAPITAL PROJECTS IS SET TO TRASNSFORM THE FACE OF THE 43-MILE-LONG ATHENS RIVIERA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D57DC-63F5-4008-90EE-972B2EC05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432406"/>
            <a:ext cx="432854" cy="329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708C3-90E3-45DA-9E67-922F72C4C9EF}"/>
              </a:ext>
            </a:extLst>
          </p:cNvPr>
          <p:cNvSpPr txBox="1"/>
          <p:nvPr/>
        </p:nvSpPr>
        <p:spPr>
          <a:xfrm>
            <a:off x="1880654" y="5334000"/>
            <a:ext cx="1374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bn EURO investment turning former Athens airport at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Ellinikon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into a vast luxury complex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9BC13-3C2E-446F-BF4B-0E21C2F7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857999"/>
            <a:ext cx="432854" cy="329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8A50E6-DF86-490D-9C85-A53140C68EF9}"/>
              </a:ext>
            </a:extLst>
          </p:cNvPr>
          <p:cNvSpPr txBox="1"/>
          <p:nvPr/>
        </p:nvSpPr>
        <p:spPr>
          <a:xfrm>
            <a:off x="1981200" y="6760995"/>
            <a:ext cx="134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luxury hotel within the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Asteria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complex in Glyfada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F1C16-FDDE-4E34-8135-36C4B6C6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56" y="8260583"/>
            <a:ext cx="432854" cy="329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5FCDF3-54C4-45B6-A0C6-603EB4191107}"/>
              </a:ext>
            </a:extLst>
          </p:cNvPr>
          <p:cNvSpPr txBox="1"/>
          <p:nvPr/>
        </p:nvSpPr>
        <p:spPr>
          <a:xfrm>
            <a:off x="1961010" y="813926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and exciting properties within the Athens city center</a:t>
            </a:r>
          </a:p>
        </p:txBody>
      </p:sp>
    </p:spTree>
    <p:extLst>
      <p:ext uri="{BB962C8B-B14F-4D97-AF65-F5344CB8AC3E}">
        <p14:creationId xmlns:p14="http://schemas.microsoft.com/office/powerpoint/2010/main" val="2618829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8310">
              <a:lnSpc>
                <a:spcPct val="100000"/>
              </a:lnSpc>
              <a:spcBef>
                <a:spcPts val="100"/>
              </a:spcBef>
            </a:pPr>
            <a:r>
              <a:rPr spc="-254" dirty="0">
                <a:solidFill>
                  <a:srgbClr val="849ACF"/>
                </a:solidFill>
              </a:rPr>
              <a:t>CYCLADES</a:t>
            </a:r>
          </a:p>
        </p:txBody>
      </p:sp>
      <p:sp>
        <p:nvSpPr>
          <p:cNvPr id="3" name="object 3"/>
          <p:cNvSpPr/>
          <p:nvPr/>
        </p:nvSpPr>
        <p:spPr>
          <a:xfrm>
            <a:off x="648004" y="2172042"/>
            <a:ext cx="16987685" cy="9263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5299" y="11604197"/>
            <a:ext cx="26206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Portara,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Naxos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Island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5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2398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72B5E1-C59F-4C1F-9CA2-B28D9F23DC83}"/>
              </a:ext>
            </a:extLst>
          </p:cNvPr>
          <p:cNvSpPr txBox="1"/>
          <p:nvPr/>
        </p:nvSpPr>
        <p:spPr>
          <a:xfrm>
            <a:off x="2894248" y="2035581"/>
            <a:ext cx="117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Καλημέρα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This is our 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72CF9-7604-4E4C-99EF-9F5FAF72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2765"/>
            <a:ext cx="463336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1D9522-4E4B-4786-BF8E-F14975F238D2}"/>
              </a:ext>
            </a:extLst>
          </p:cNvPr>
          <p:cNvSpPr txBox="1"/>
          <p:nvPr/>
        </p:nvSpPr>
        <p:spPr>
          <a:xfrm>
            <a:off x="3609351" y="3570863"/>
            <a:ext cx="11208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Travelive – Who we are and what we can do for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BD5354-EDEF-4EB3-9E37-93736E48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80" y="4731614"/>
            <a:ext cx="463336" cy="384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1E5B3A-EFD4-441D-A354-9AF8AF77AAEF}"/>
              </a:ext>
            </a:extLst>
          </p:cNvPr>
          <p:cNvSpPr txBox="1"/>
          <p:nvPr/>
        </p:nvSpPr>
        <p:spPr>
          <a:xfrm>
            <a:off x="4904751" y="4569711"/>
            <a:ext cx="9936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Perception of Greece Vs. Travelive 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D03E2-0107-4A23-AE8E-C463109C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80" y="5834157"/>
            <a:ext cx="463336" cy="384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160E88-DFE4-4D4B-BDD4-B5A3A9D025A1}"/>
              </a:ext>
            </a:extLst>
          </p:cNvPr>
          <p:cNvSpPr txBox="1"/>
          <p:nvPr/>
        </p:nvSpPr>
        <p:spPr>
          <a:xfrm>
            <a:off x="5593934" y="5672254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Selling Greece Like Never Before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129D53-6339-45B8-8680-695E6C74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38" y="6936700"/>
            <a:ext cx="463336" cy="384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474BDE-FDDC-4B35-8C9F-10BF99F8274E}"/>
              </a:ext>
            </a:extLst>
          </p:cNvPr>
          <p:cNvSpPr txBox="1"/>
          <p:nvPr/>
        </p:nvSpPr>
        <p:spPr>
          <a:xfrm>
            <a:off x="5233199" y="6774797"/>
            <a:ext cx="960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trends and Destinations for 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4D3BD1-0D6E-4C4B-A0C7-1C5A2448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80" y="7847202"/>
            <a:ext cx="463336" cy="384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D2447C-2DD7-4880-9462-B70E09537761}"/>
              </a:ext>
            </a:extLst>
          </p:cNvPr>
          <p:cNvSpPr txBox="1"/>
          <p:nvPr/>
        </p:nvSpPr>
        <p:spPr>
          <a:xfrm>
            <a:off x="5233199" y="7720211"/>
            <a:ext cx="907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Greek Destination for Every Passion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7391D-B1F5-46FB-86BB-F0933D92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80" y="8821904"/>
            <a:ext cx="463336" cy="384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294E43-DF12-4893-9803-8C64A4BE4430}"/>
              </a:ext>
            </a:extLst>
          </p:cNvPr>
          <p:cNvSpPr txBox="1"/>
          <p:nvPr/>
        </p:nvSpPr>
        <p:spPr>
          <a:xfrm>
            <a:off x="7602165" y="866000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 &amp; A Time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6537853-F3D6-4031-A473-B470FDA20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5392" rIns="0" bIns="-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2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Καλημέρα</a:t>
            </a:r>
            <a:r>
              <a:rPr kumimoji="0" lang="el-GR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l-G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95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9874" y="2900222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14" y="0"/>
                </a:moveTo>
                <a:lnTo>
                  <a:pt x="0" y="0"/>
                </a:lnTo>
                <a:lnTo>
                  <a:pt x="0" y="945273"/>
                </a:lnTo>
                <a:lnTo>
                  <a:pt x="4094314" y="945273"/>
                </a:lnTo>
                <a:lnTo>
                  <a:pt x="409431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09874" y="3972217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14" y="0"/>
                </a:moveTo>
                <a:lnTo>
                  <a:pt x="0" y="0"/>
                </a:lnTo>
                <a:lnTo>
                  <a:pt x="0" y="945273"/>
                </a:lnTo>
                <a:lnTo>
                  <a:pt x="4094314" y="945273"/>
                </a:lnTo>
                <a:lnTo>
                  <a:pt x="409431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58134" y="5057118"/>
            <a:ext cx="4030979" cy="3714750"/>
          </a:xfrm>
          <a:custGeom>
            <a:avLst/>
            <a:gdLst/>
            <a:ahLst/>
            <a:cxnLst/>
            <a:rect l="l" t="t" r="r" b="b"/>
            <a:pathLst>
              <a:path w="4030979" h="3714750">
                <a:moveTo>
                  <a:pt x="4030941" y="0"/>
                </a:moveTo>
                <a:lnTo>
                  <a:pt x="0" y="0"/>
                </a:lnTo>
                <a:lnTo>
                  <a:pt x="0" y="3714470"/>
                </a:lnTo>
                <a:lnTo>
                  <a:pt x="4030941" y="3714470"/>
                </a:lnTo>
                <a:lnTo>
                  <a:pt x="4030941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8133" y="8886662"/>
            <a:ext cx="4030979" cy="3015615"/>
          </a:xfrm>
          <a:custGeom>
            <a:avLst/>
            <a:gdLst/>
            <a:ahLst/>
            <a:cxnLst/>
            <a:rect l="l" t="t" r="r" b="b"/>
            <a:pathLst>
              <a:path w="4030979" h="3015615">
                <a:moveTo>
                  <a:pt x="4030941" y="0"/>
                </a:moveTo>
                <a:lnTo>
                  <a:pt x="0" y="0"/>
                </a:lnTo>
                <a:lnTo>
                  <a:pt x="0" y="3015361"/>
                </a:lnTo>
                <a:lnTo>
                  <a:pt x="4030941" y="3015361"/>
                </a:lnTo>
                <a:lnTo>
                  <a:pt x="4030941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7224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410" y="906805"/>
                </a:lnTo>
                <a:lnTo>
                  <a:pt x="2318397" y="696556"/>
                </a:lnTo>
                <a:lnTo>
                  <a:pt x="2556637" y="458304"/>
                </a:lnTo>
                <a:lnTo>
                  <a:pt x="2318397" y="220078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224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2" y="50380"/>
                </a:lnTo>
                <a:lnTo>
                  <a:pt x="3" y="100760"/>
                </a:lnTo>
                <a:lnTo>
                  <a:pt x="5" y="151139"/>
                </a:lnTo>
                <a:lnTo>
                  <a:pt x="6" y="201518"/>
                </a:lnTo>
                <a:lnTo>
                  <a:pt x="7" y="251897"/>
                </a:lnTo>
                <a:lnTo>
                  <a:pt x="8" y="302275"/>
                </a:lnTo>
                <a:lnTo>
                  <a:pt x="9" y="352652"/>
                </a:lnTo>
                <a:lnTo>
                  <a:pt x="10" y="403030"/>
                </a:lnTo>
                <a:lnTo>
                  <a:pt x="11" y="453407"/>
                </a:lnTo>
                <a:lnTo>
                  <a:pt x="11" y="503784"/>
                </a:lnTo>
                <a:lnTo>
                  <a:pt x="11" y="554161"/>
                </a:lnTo>
                <a:lnTo>
                  <a:pt x="12" y="604538"/>
                </a:lnTo>
                <a:lnTo>
                  <a:pt x="12" y="654916"/>
                </a:lnTo>
                <a:lnTo>
                  <a:pt x="12" y="705293"/>
                </a:lnTo>
                <a:lnTo>
                  <a:pt x="12" y="755670"/>
                </a:lnTo>
                <a:lnTo>
                  <a:pt x="12" y="806048"/>
                </a:lnTo>
                <a:lnTo>
                  <a:pt x="12" y="856426"/>
                </a:lnTo>
                <a:lnTo>
                  <a:pt x="12" y="906805"/>
                </a:lnTo>
                <a:lnTo>
                  <a:pt x="2318410" y="906805"/>
                </a:lnTo>
                <a:lnTo>
                  <a:pt x="2318403" y="856236"/>
                </a:lnTo>
                <a:lnTo>
                  <a:pt x="2318399" y="805667"/>
                </a:lnTo>
                <a:lnTo>
                  <a:pt x="2318397" y="755095"/>
                </a:lnTo>
                <a:lnTo>
                  <a:pt x="2318397" y="704519"/>
                </a:lnTo>
                <a:lnTo>
                  <a:pt x="2318397" y="696556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36" y="225704"/>
                </a:lnTo>
                <a:lnTo>
                  <a:pt x="2318397" y="220078"/>
                </a:lnTo>
                <a:lnTo>
                  <a:pt x="2318397" y="212090"/>
                </a:lnTo>
                <a:lnTo>
                  <a:pt x="2318397" y="159071"/>
                </a:lnTo>
                <a:lnTo>
                  <a:pt x="2318397" y="106049"/>
                </a:lnTo>
                <a:lnTo>
                  <a:pt x="2318397" y="53025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849A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224" y="3991446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410" y="906805"/>
                </a:lnTo>
                <a:lnTo>
                  <a:pt x="2318397" y="696556"/>
                </a:lnTo>
                <a:lnTo>
                  <a:pt x="2556637" y="458304"/>
                </a:lnTo>
                <a:lnTo>
                  <a:pt x="2318397" y="220078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7224" y="3991446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2" y="50380"/>
                </a:lnTo>
                <a:lnTo>
                  <a:pt x="3" y="100760"/>
                </a:lnTo>
                <a:lnTo>
                  <a:pt x="5" y="151139"/>
                </a:lnTo>
                <a:lnTo>
                  <a:pt x="6" y="201518"/>
                </a:lnTo>
                <a:lnTo>
                  <a:pt x="7" y="251897"/>
                </a:lnTo>
                <a:lnTo>
                  <a:pt x="8" y="302275"/>
                </a:lnTo>
                <a:lnTo>
                  <a:pt x="9" y="352652"/>
                </a:lnTo>
                <a:lnTo>
                  <a:pt x="10" y="403030"/>
                </a:lnTo>
                <a:lnTo>
                  <a:pt x="11" y="453407"/>
                </a:lnTo>
                <a:lnTo>
                  <a:pt x="11" y="503784"/>
                </a:lnTo>
                <a:lnTo>
                  <a:pt x="11" y="554161"/>
                </a:lnTo>
                <a:lnTo>
                  <a:pt x="12" y="604538"/>
                </a:lnTo>
                <a:lnTo>
                  <a:pt x="12" y="654916"/>
                </a:lnTo>
                <a:lnTo>
                  <a:pt x="12" y="705293"/>
                </a:lnTo>
                <a:lnTo>
                  <a:pt x="12" y="755670"/>
                </a:lnTo>
                <a:lnTo>
                  <a:pt x="12" y="806048"/>
                </a:lnTo>
                <a:lnTo>
                  <a:pt x="12" y="856426"/>
                </a:lnTo>
                <a:lnTo>
                  <a:pt x="12" y="906805"/>
                </a:lnTo>
                <a:lnTo>
                  <a:pt x="2318410" y="906805"/>
                </a:lnTo>
                <a:lnTo>
                  <a:pt x="2318403" y="856236"/>
                </a:lnTo>
                <a:lnTo>
                  <a:pt x="2318399" y="805667"/>
                </a:lnTo>
                <a:lnTo>
                  <a:pt x="2318397" y="755095"/>
                </a:lnTo>
                <a:lnTo>
                  <a:pt x="2318397" y="704519"/>
                </a:lnTo>
                <a:lnTo>
                  <a:pt x="2318397" y="696556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36" y="225704"/>
                </a:lnTo>
                <a:lnTo>
                  <a:pt x="2318397" y="220078"/>
                </a:lnTo>
                <a:lnTo>
                  <a:pt x="2318397" y="212090"/>
                </a:lnTo>
                <a:lnTo>
                  <a:pt x="2318397" y="159071"/>
                </a:lnTo>
                <a:lnTo>
                  <a:pt x="2318397" y="106049"/>
                </a:lnTo>
                <a:lnTo>
                  <a:pt x="2318397" y="53025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849A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19552" y="3021639"/>
            <a:ext cx="1804035" cy="7029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81940" marR="5080" indent="-269875">
              <a:lnSpc>
                <a:spcPts val="2420"/>
              </a:lnSpc>
              <a:spcBef>
                <a:spcPts val="585"/>
              </a:spcBef>
            </a:pP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-Oc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ober  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7-14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4123" y="3115066"/>
            <a:ext cx="456565" cy="515620"/>
          </a:xfrm>
          <a:custGeom>
            <a:avLst/>
            <a:gdLst/>
            <a:ahLst/>
            <a:cxnLst/>
            <a:rect l="l" t="t" r="r" b="b"/>
            <a:pathLst>
              <a:path w="456565" h="515620">
                <a:moveTo>
                  <a:pt x="97548" y="0"/>
                </a:moveTo>
                <a:lnTo>
                  <a:pt x="81291" y="3290"/>
                </a:lnTo>
                <a:lnTo>
                  <a:pt x="68000" y="12258"/>
                </a:lnTo>
                <a:lnTo>
                  <a:pt x="59031" y="25546"/>
                </a:lnTo>
                <a:lnTo>
                  <a:pt x="55740" y="41795"/>
                </a:lnTo>
                <a:lnTo>
                  <a:pt x="55740" y="59220"/>
                </a:lnTo>
                <a:lnTo>
                  <a:pt x="6819" y="59220"/>
                </a:lnTo>
                <a:lnTo>
                  <a:pt x="0" y="65468"/>
                </a:lnTo>
                <a:lnTo>
                  <a:pt x="0" y="509358"/>
                </a:lnTo>
                <a:lnTo>
                  <a:pt x="6819" y="515594"/>
                </a:lnTo>
                <a:lnTo>
                  <a:pt x="450710" y="515594"/>
                </a:lnTo>
                <a:lnTo>
                  <a:pt x="456374" y="509358"/>
                </a:lnTo>
                <a:lnTo>
                  <a:pt x="456374" y="487730"/>
                </a:lnTo>
                <a:lnTo>
                  <a:pt x="27876" y="487730"/>
                </a:lnTo>
                <a:lnTo>
                  <a:pt x="27876" y="405853"/>
                </a:lnTo>
                <a:lnTo>
                  <a:pt x="456374" y="405853"/>
                </a:lnTo>
                <a:lnTo>
                  <a:pt x="456374" y="379730"/>
                </a:lnTo>
                <a:lnTo>
                  <a:pt x="27876" y="379730"/>
                </a:lnTo>
                <a:lnTo>
                  <a:pt x="27876" y="297865"/>
                </a:lnTo>
                <a:lnTo>
                  <a:pt x="163728" y="297865"/>
                </a:lnTo>
                <a:lnTo>
                  <a:pt x="456374" y="297853"/>
                </a:lnTo>
                <a:lnTo>
                  <a:pt x="456374" y="271729"/>
                </a:lnTo>
                <a:lnTo>
                  <a:pt x="27876" y="271729"/>
                </a:lnTo>
                <a:lnTo>
                  <a:pt x="27876" y="188112"/>
                </a:lnTo>
                <a:lnTo>
                  <a:pt x="456374" y="188112"/>
                </a:lnTo>
                <a:lnTo>
                  <a:pt x="456374" y="104508"/>
                </a:lnTo>
                <a:lnTo>
                  <a:pt x="89865" y="104508"/>
                </a:lnTo>
                <a:lnTo>
                  <a:pt x="83604" y="98259"/>
                </a:lnTo>
                <a:lnTo>
                  <a:pt x="83604" y="34124"/>
                </a:lnTo>
                <a:lnTo>
                  <a:pt x="89865" y="27876"/>
                </a:lnTo>
                <a:lnTo>
                  <a:pt x="136538" y="27876"/>
                </a:lnTo>
                <a:lnTo>
                  <a:pt x="136066" y="25546"/>
                </a:lnTo>
                <a:lnTo>
                  <a:pt x="127096" y="12258"/>
                </a:lnTo>
                <a:lnTo>
                  <a:pt x="113805" y="3290"/>
                </a:lnTo>
                <a:lnTo>
                  <a:pt x="97548" y="0"/>
                </a:lnTo>
                <a:close/>
              </a:path>
              <a:path w="456565" h="515620">
                <a:moveTo>
                  <a:pt x="163741" y="405853"/>
                </a:moveTo>
                <a:lnTo>
                  <a:pt x="137604" y="405853"/>
                </a:lnTo>
                <a:lnTo>
                  <a:pt x="137604" y="487730"/>
                </a:lnTo>
                <a:lnTo>
                  <a:pt x="163741" y="487730"/>
                </a:lnTo>
                <a:lnTo>
                  <a:pt x="163741" y="405853"/>
                </a:lnTo>
                <a:close/>
              </a:path>
              <a:path w="456565" h="515620">
                <a:moveTo>
                  <a:pt x="315277" y="405853"/>
                </a:moveTo>
                <a:lnTo>
                  <a:pt x="289166" y="405853"/>
                </a:lnTo>
                <a:lnTo>
                  <a:pt x="289166" y="487730"/>
                </a:lnTo>
                <a:lnTo>
                  <a:pt x="315277" y="487730"/>
                </a:lnTo>
                <a:lnTo>
                  <a:pt x="315277" y="405853"/>
                </a:lnTo>
                <a:close/>
              </a:path>
              <a:path w="456565" h="515620">
                <a:moveTo>
                  <a:pt x="456374" y="405853"/>
                </a:moveTo>
                <a:lnTo>
                  <a:pt x="428498" y="405853"/>
                </a:lnTo>
                <a:lnTo>
                  <a:pt x="428498" y="487730"/>
                </a:lnTo>
                <a:lnTo>
                  <a:pt x="456374" y="487730"/>
                </a:lnTo>
                <a:lnTo>
                  <a:pt x="456374" y="405853"/>
                </a:lnTo>
                <a:close/>
              </a:path>
              <a:path w="456565" h="515620">
                <a:moveTo>
                  <a:pt x="163728" y="297865"/>
                </a:moveTo>
                <a:lnTo>
                  <a:pt x="137604" y="297865"/>
                </a:lnTo>
                <a:lnTo>
                  <a:pt x="137604" y="379730"/>
                </a:lnTo>
                <a:lnTo>
                  <a:pt x="456374" y="379730"/>
                </a:lnTo>
                <a:lnTo>
                  <a:pt x="163728" y="379717"/>
                </a:lnTo>
                <a:lnTo>
                  <a:pt x="163728" y="297865"/>
                </a:lnTo>
                <a:close/>
              </a:path>
              <a:path w="456565" h="515620">
                <a:moveTo>
                  <a:pt x="315277" y="297853"/>
                </a:moveTo>
                <a:lnTo>
                  <a:pt x="289153" y="297853"/>
                </a:lnTo>
                <a:lnTo>
                  <a:pt x="289153" y="379717"/>
                </a:lnTo>
                <a:lnTo>
                  <a:pt x="315277" y="379717"/>
                </a:lnTo>
                <a:lnTo>
                  <a:pt x="315277" y="297853"/>
                </a:lnTo>
                <a:close/>
              </a:path>
              <a:path w="456565" h="515620">
                <a:moveTo>
                  <a:pt x="456374" y="297853"/>
                </a:moveTo>
                <a:lnTo>
                  <a:pt x="428498" y="297853"/>
                </a:lnTo>
                <a:lnTo>
                  <a:pt x="428498" y="379717"/>
                </a:lnTo>
                <a:lnTo>
                  <a:pt x="456374" y="379717"/>
                </a:lnTo>
                <a:lnTo>
                  <a:pt x="456374" y="297853"/>
                </a:lnTo>
                <a:close/>
              </a:path>
              <a:path w="456565" h="515620">
                <a:moveTo>
                  <a:pt x="163741" y="188112"/>
                </a:moveTo>
                <a:lnTo>
                  <a:pt x="137604" y="188112"/>
                </a:lnTo>
                <a:lnTo>
                  <a:pt x="137604" y="271729"/>
                </a:lnTo>
                <a:lnTo>
                  <a:pt x="163741" y="271729"/>
                </a:lnTo>
                <a:lnTo>
                  <a:pt x="163741" y="188112"/>
                </a:lnTo>
                <a:close/>
              </a:path>
              <a:path w="456565" h="515620">
                <a:moveTo>
                  <a:pt x="315277" y="188112"/>
                </a:moveTo>
                <a:lnTo>
                  <a:pt x="289166" y="188112"/>
                </a:lnTo>
                <a:lnTo>
                  <a:pt x="289166" y="271729"/>
                </a:lnTo>
                <a:lnTo>
                  <a:pt x="315277" y="271729"/>
                </a:lnTo>
                <a:lnTo>
                  <a:pt x="315277" y="188112"/>
                </a:lnTo>
                <a:close/>
              </a:path>
              <a:path w="456565" h="515620">
                <a:moveTo>
                  <a:pt x="456374" y="188112"/>
                </a:moveTo>
                <a:lnTo>
                  <a:pt x="428498" y="188112"/>
                </a:lnTo>
                <a:lnTo>
                  <a:pt x="428498" y="271729"/>
                </a:lnTo>
                <a:lnTo>
                  <a:pt x="456374" y="271729"/>
                </a:lnTo>
                <a:lnTo>
                  <a:pt x="456374" y="188112"/>
                </a:lnTo>
                <a:close/>
              </a:path>
              <a:path w="456565" h="515620">
                <a:moveTo>
                  <a:pt x="136538" y="27876"/>
                </a:moveTo>
                <a:lnTo>
                  <a:pt x="105232" y="27876"/>
                </a:lnTo>
                <a:lnTo>
                  <a:pt x="111480" y="34124"/>
                </a:lnTo>
                <a:lnTo>
                  <a:pt x="111480" y="98259"/>
                </a:lnTo>
                <a:lnTo>
                  <a:pt x="105232" y="104508"/>
                </a:lnTo>
                <a:lnTo>
                  <a:pt x="220497" y="104508"/>
                </a:lnTo>
                <a:lnTo>
                  <a:pt x="214249" y="98259"/>
                </a:lnTo>
                <a:lnTo>
                  <a:pt x="214249" y="59220"/>
                </a:lnTo>
                <a:lnTo>
                  <a:pt x="139357" y="59220"/>
                </a:lnTo>
                <a:lnTo>
                  <a:pt x="139357" y="41795"/>
                </a:lnTo>
                <a:lnTo>
                  <a:pt x="136538" y="27876"/>
                </a:lnTo>
                <a:close/>
              </a:path>
              <a:path w="456565" h="515620">
                <a:moveTo>
                  <a:pt x="267171" y="27876"/>
                </a:moveTo>
                <a:lnTo>
                  <a:pt x="235864" y="27876"/>
                </a:lnTo>
                <a:lnTo>
                  <a:pt x="242125" y="34124"/>
                </a:lnTo>
                <a:lnTo>
                  <a:pt x="242125" y="98259"/>
                </a:lnTo>
                <a:lnTo>
                  <a:pt x="235864" y="104508"/>
                </a:lnTo>
                <a:lnTo>
                  <a:pt x="351142" y="104508"/>
                </a:lnTo>
                <a:lnTo>
                  <a:pt x="344893" y="98259"/>
                </a:lnTo>
                <a:lnTo>
                  <a:pt x="344893" y="59220"/>
                </a:lnTo>
                <a:lnTo>
                  <a:pt x="269989" y="59220"/>
                </a:lnTo>
                <a:lnTo>
                  <a:pt x="269989" y="41795"/>
                </a:lnTo>
                <a:lnTo>
                  <a:pt x="267171" y="27876"/>
                </a:lnTo>
                <a:close/>
              </a:path>
              <a:path w="456565" h="515620">
                <a:moveTo>
                  <a:pt x="397815" y="27876"/>
                </a:moveTo>
                <a:lnTo>
                  <a:pt x="366509" y="27876"/>
                </a:lnTo>
                <a:lnTo>
                  <a:pt x="372757" y="34124"/>
                </a:lnTo>
                <a:lnTo>
                  <a:pt x="372757" y="98259"/>
                </a:lnTo>
                <a:lnTo>
                  <a:pt x="366509" y="104508"/>
                </a:lnTo>
                <a:lnTo>
                  <a:pt x="456374" y="104508"/>
                </a:lnTo>
                <a:lnTo>
                  <a:pt x="456374" y="65468"/>
                </a:lnTo>
                <a:lnTo>
                  <a:pt x="450710" y="59220"/>
                </a:lnTo>
                <a:lnTo>
                  <a:pt x="400634" y="59220"/>
                </a:lnTo>
                <a:lnTo>
                  <a:pt x="400634" y="41795"/>
                </a:lnTo>
                <a:lnTo>
                  <a:pt x="397815" y="27876"/>
                </a:lnTo>
                <a:close/>
              </a:path>
              <a:path w="456565" h="515620">
                <a:moveTo>
                  <a:pt x="228193" y="0"/>
                </a:moveTo>
                <a:lnTo>
                  <a:pt x="211936" y="3290"/>
                </a:lnTo>
                <a:lnTo>
                  <a:pt x="198645" y="12258"/>
                </a:lnTo>
                <a:lnTo>
                  <a:pt x="189676" y="25546"/>
                </a:lnTo>
                <a:lnTo>
                  <a:pt x="186385" y="41795"/>
                </a:lnTo>
                <a:lnTo>
                  <a:pt x="186385" y="59220"/>
                </a:lnTo>
                <a:lnTo>
                  <a:pt x="214249" y="59220"/>
                </a:lnTo>
                <a:lnTo>
                  <a:pt x="214249" y="34124"/>
                </a:lnTo>
                <a:lnTo>
                  <a:pt x="220497" y="27876"/>
                </a:lnTo>
                <a:lnTo>
                  <a:pt x="267171" y="27876"/>
                </a:lnTo>
                <a:lnTo>
                  <a:pt x="266700" y="25546"/>
                </a:lnTo>
                <a:lnTo>
                  <a:pt x="257735" y="12258"/>
                </a:lnTo>
                <a:lnTo>
                  <a:pt x="244448" y="3290"/>
                </a:lnTo>
                <a:lnTo>
                  <a:pt x="228193" y="0"/>
                </a:lnTo>
                <a:close/>
              </a:path>
              <a:path w="456565" h="515620">
                <a:moveTo>
                  <a:pt x="358825" y="0"/>
                </a:moveTo>
                <a:lnTo>
                  <a:pt x="342570" y="3290"/>
                </a:lnTo>
                <a:lnTo>
                  <a:pt x="329284" y="12258"/>
                </a:lnTo>
                <a:lnTo>
                  <a:pt x="320319" y="25546"/>
                </a:lnTo>
                <a:lnTo>
                  <a:pt x="317030" y="41795"/>
                </a:lnTo>
                <a:lnTo>
                  <a:pt x="317030" y="59220"/>
                </a:lnTo>
                <a:lnTo>
                  <a:pt x="344893" y="59220"/>
                </a:lnTo>
                <a:lnTo>
                  <a:pt x="344893" y="34124"/>
                </a:lnTo>
                <a:lnTo>
                  <a:pt x="351142" y="27876"/>
                </a:lnTo>
                <a:lnTo>
                  <a:pt x="397815" y="27876"/>
                </a:lnTo>
                <a:lnTo>
                  <a:pt x="397343" y="25546"/>
                </a:lnTo>
                <a:lnTo>
                  <a:pt x="388373" y="12258"/>
                </a:lnTo>
                <a:lnTo>
                  <a:pt x="375082" y="3290"/>
                </a:lnTo>
                <a:lnTo>
                  <a:pt x="358825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2489" y="331292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7920" y="3312921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0765" y="331292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2479" y="3420922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61"/>
                </a:lnTo>
                <a:lnTo>
                  <a:pt x="0" y="38404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7926" y="342092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48"/>
                </a:lnTo>
                <a:lnTo>
                  <a:pt x="0" y="38404"/>
                </a:lnTo>
                <a:lnTo>
                  <a:pt x="29870" y="62738"/>
                </a:lnTo>
                <a:lnTo>
                  <a:pt x="71285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10765" y="342092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48"/>
                </a:lnTo>
                <a:lnTo>
                  <a:pt x="0" y="38404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2479" y="353065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7920" y="353065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91222" y="3123741"/>
            <a:ext cx="130873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20" dirty="0">
                <a:solidFill>
                  <a:srgbClr val="849ACF"/>
                </a:solidFill>
                <a:latin typeface="Arial"/>
                <a:cs typeface="Arial"/>
              </a:rPr>
              <a:t>best</a:t>
            </a:r>
            <a:r>
              <a:rPr sz="1800" spc="-125" dirty="0">
                <a:solidFill>
                  <a:srgbClr val="849AC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849ACF"/>
                </a:solidFill>
                <a:latin typeface="Arial"/>
                <a:cs typeface="Arial"/>
              </a:rPr>
              <a:t>months  </a:t>
            </a:r>
            <a:r>
              <a:rPr sz="1800" spc="-35" dirty="0">
                <a:solidFill>
                  <a:srgbClr val="849ACF"/>
                </a:solidFill>
                <a:latin typeface="Arial"/>
                <a:cs typeface="Arial"/>
              </a:rPr>
              <a:t>&amp; </a:t>
            </a:r>
            <a:r>
              <a:rPr sz="1800" spc="10" dirty="0">
                <a:solidFill>
                  <a:srgbClr val="849ACF"/>
                </a:solidFill>
                <a:latin typeface="Arial"/>
                <a:cs typeface="Arial"/>
              </a:rPr>
              <a:t>ideal</a:t>
            </a:r>
            <a:r>
              <a:rPr sz="1800" spc="-65" dirty="0">
                <a:solidFill>
                  <a:srgbClr val="849AC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849ACF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44595" y="4270582"/>
            <a:ext cx="2954020" cy="348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Crete,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Northern</a:t>
            </a:r>
            <a:r>
              <a:rPr sz="21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Greece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31642" y="5313076"/>
            <a:ext cx="3078480" cy="32748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20"/>
              </a:spcBef>
            </a:pP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FOLEGANDROS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off-the-beaten</a:t>
            </a:r>
            <a:r>
              <a:rPr sz="21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path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45"/>
              </a:spcBef>
            </a:pP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IOS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untouched</a:t>
            </a:r>
            <a:r>
              <a:rPr sz="21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beaches</a:t>
            </a:r>
            <a:endParaRPr sz="2100" dirty="0">
              <a:latin typeface="Arial"/>
              <a:cs typeface="Arial"/>
            </a:endParaRPr>
          </a:p>
          <a:p>
            <a:pPr marL="12700" marR="5080">
              <a:lnSpc>
                <a:spcPct val="109800"/>
              </a:lnSpc>
            </a:pP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MILOS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sailing  </a:t>
            </a:r>
            <a:r>
              <a:rPr sz="2100" b="1" spc="-20" dirty="0">
                <a:solidFill>
                  <a:srgbClr val="FFFFFF"/>
                </a:solidFill>
                <a:latin typeface="Arial"/>
                <a:cs typeface="Arial"/>
              </a:rPr>
              <a:t>MYKONOS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Jetset 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NAXOS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culture  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PAROS </a:t>
            </a:r>
            <a:r>
              <a:rPr lang="en-US" sz="2100" b="1" spc="-4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en-US" sz="2100" spc="-40" dirty="0">
                <a:solidFill>
                  <a:srgbClr val="FFFFFF"/>
                </a:solidFill>
                <a:latin typeface="Arial"/>
                <a:cs typeface="Arial"/>
              </a:rPr>
              <a:t>Mykonos as it once was</a:t>
            </a:r>
          </a:p>
          <a:p>
            <a:pPr marL="12700" marR="5080">
              <a:lnSpc>
                <a:spcPct val="109800"/>
              </a:lnSpc>
            </a:pPr>
            <a:r>
              <a:rPr sz="2100" b="1" spc="30" dirty="0">
                <a:solidFill>
                  <a:srgbClr val="FFFFFF"/>
                </a:solidFill>
                <a:latin typeface="Arial"/>
                <a:cs typeface="Arial"/>
              </a:rPr>
              <a:t>SANTORINI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romance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76375" y="9027826"/>
            <a:ext cx="3260725" cy="2806537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320040">
              <a:lnSpc>
                <a:spcPts val="2420"/>
              </a:lnSpc>
              <a:spcBef>
                <a:spcPts val="284"/>
              </a:spcBef>
            </a:pP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Don’t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limit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yourself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islands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you’ve</a:t>
            </a:r>
            <a:r>
              <a:rPr sz="21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heard 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of, some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lesser</a:t>
            </a:r>
            <a:endParaRPr sz="2100" dirty="0">
              <a:latin typeface="Arial"/>
              <a:cs typeface="Arial"/>
            </a:endParaRPr>
          </a:p>
          <a:p>
            <a:pPr marL="12700" marR="5080">
              <a:lnSpc>
                <a:spcPts val="2420"/>
              </a:lnSpc>
              <a:spcBef>
                <a:spcPts val="5"/>
              </a:spcBef>
            </a:pP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known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islands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offer</a:t>
            </a:r>
            <a:r>
              <a:rPr sz="21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hidden  surprises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quickly 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become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client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favorites.</a:t>
            </a:r>
            <a:r>
              <a:rPr lang="en-US" sz="2100" spc="25" dirty="0">
                <a:solidFill>
                  <a:srgbClr val="FFFFFF"/>
                </a:solidFill>
                <a:latin typeface="Arial"/>
                <a:cs typeface="Arial"/>
              </a:rPr>
              <a:t> I suggest rib-boat day tours for unique island-hopping experiences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76157" y="4251679"/>
            <a:ext cx="452755" cy="347345"/>
          </a:xfrm>
          <a:custGeom>
            <a:avLst/>
            <a:gdLst/>
            <a:ahLst/>
            <a:cxnLst/>
            <a:rect l="l" t="t" r="r" b="b"/>
            <a:pathLst>
              <a:path w="452755" h="347345">
                <a:moveTo>
                  <a:pt x="365467" y="0"/>
                </a:moveTo>
                <a:lnTo>
                  <a:pt x="361086" y="0"/>
                </a:lnTo>
                <a:lnTo>
                  <a:pt x="359168" y="762"/>
                </a:lnTo>
                <a:lnTo>
                  <a:pt x="356146" y="3784"/>
                </a:lnTo>
                <a:lnTo>
                  <a:pt x="355384" y="5715"/>
                </a:lnTo>
                <a:lnTo>
                  <a:pt x="355384" y="56527"/>
                </a:lnTo>
                <a:lnTo>
                  <a:pt x="290766" y="56527"/>
                </a:lnTo>
                <a:lnTo>
                  <a:pt x="251102" y="62927"/>
                </a:lnTo>
                <a:lnTo>
                  <a:pt x="214400" y="83442"/>
                </a:lnTo>
                <a:lnTo>
                  <a:pt x="186297" y="114907"/>
                </a:lnTo>
                <a:lnTo>
                  <a:pt x="166395" y="148978"/>
                </a:lnTo>
                <a:lnTo>
                  <a:pt x="147916" y="189293"/>
                </a:lnTo>
                <a:lnTo>
                  <a:pt x="137182" y="213848"/>
                </a:lnTo>
                <a:lnTo>
                  <a:pt x="128219" y="232460"/>
                </a:lnTo>
                <a:lnTo>
                  <a:pt x="98945" y="272605"/>
                </a:lnTo>
                <a:lnTo>
                  <a:pt x="72694" y="282689"/>
                </a:lnTo>
                <a:lnTo>
                  <a:pt x="5727" y="282689"/>
                </a:lnTo>
                <a:lnTo>
                  <a:pt x="3784" y="283438"/>
                </a:lnTo>
                <a:lnTo>
                  <a:pt x="762" y="286473"/>
                </a:lnTo>
                <a:lnTo>
                  <a:pt x="0" y="288404"/>
                </a:lnTo>
                <a:lnTo>
                  <a:pt x="0" y="341591"/>
                </a:lnTo>
                <a:lnTo>
                  <a:pt x="774" y="343522"/>
                </a:lnTo>
                <a:lnTo>
                  <a:pt x="3797" y="346544"/>
                </a:lnTo>
                <a:lnTo>
                  <a:pt x="5740" y="347306"/>
                </a:lnTo>
                <a:lnTo>
                  <a:pt x="64630" y="347306"/>
                </a:lnTo>
                <a:lnTo>
                  <a:pt x="104292" y="340914"/>
                </a:lnTo>
                <a:lnTo>
                  <a:pt x="140996" y="320392"/>
                </a:lnTo>
                <a:lnTo>
                  <a:pt x="169109" y="288945"/>
                </a:lnTo>
                <a:lnTo>
                  <a:pt x="188993" y="254866"/>
                </a:lnTo>
                <a:lnTo>
                  <a:pt x="218208" y="189992"/>
                </a:lnTo>
                <a:lnTo>
                  <a:pt x="227164" y="171386"/>
                </a:lnTo>
                <a:lnTo>
                  <a:pt x="256451" y="131254"/>
                </a:lnTo>
                <a:lnTo>
                  <a:pt x="282689" y="121145"/>
                </a:lnTo>
                <a:lnTo>
                  <a:pt x="355384" y="121145"/>
                </a:lnTo>
                <a:lnTo>
                  <a:pt x="355384" y="171792"/>
                </a:lnTo>
                <a:lnTo>
                  <a:pt x="356171" y="173697"/>
                </a:lnTo>
                <a:lnTo>
                  <a:pt x="359384" y="176898"/>
                </a:lnTo>
                <a:lnTo>
                  <a:pt x="361276" y="177698"/>
                </a:lnTo>
                <a:lnTo>
                  <a:pt x="365810" y="177698"/>
                </a:lnTo>
                <a:lnTo>
                  <a:pt x="367741" y="176936"/>
                </a:lnTo>
                <a:lnTo>
                  <a:pt x="451548" y="93141"/>
                </a:lnTo>
                <a:lnTo>
                  <a:pt x="452310" y="91198"/>
                </a:lnTo>
                <a:lnTo>
                  <a:pt x="452310" y="86499"/>
                </a:lnTo>
                <a:lnTo>
                  <a:pt x="451548" y="84556"/>
                </a:lnTo>
                <a:lnTo>
                  <a:pt x="369519" y="2527"/>
                </a:lnTo>
                <a:lnTo>
                  <a:pt x="367487" y="838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6162" y="4308224"/>
            <a:ext cx="168097" cy="125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3696" y="4473291"/>
            <a:ext cx="264795" cy="182245"/>
          </a:xfrm>
          <a:custGeom>
            <a:avLst/>
            <a:gdLst/>
            <a:ahLst/>
            <a:cxnLst/>
            <a:rect l="l" t="t" r="r" b="b"/>
            <a:pathLst>
              <a:path w="264794" h="182245">
                <a:moveTo>
                  <a:pt x="34328" y="0"/>
                </a:moveTo>
                <a:lnTo>
                  <a:pt x="24890" y="21337"/>
                </a:lnTo>
                <a:lnTo>
                  <a:pt x="16025" y="39935"/>
                </a:lnTo>
                <a:lnTo>
                  <a:pt x="7730" y="55789"/>
                </a:lnTo>
                <a:lnTo>
                  <a:pt x="0" y="68897"/>
                </a:lnTo>
                <a:lnTo>
                  <a:pt x="4546" y="75463"/>
                </a:lnTo>
                <a:lnTo>
                  <a:pt x="32385" y="103809"/>
                </a:lnTo>
                <a:lnTo>
                  <a:pt x="67056" y="120713"/>
                </a:lnTo>
                <a:lnTo>
                  <a:pt x="115100" y="126060"/>
                </a:lnTo>
                <a:lnTo>
                  <a:pt x="167843" y="125679"/>
                </a:lnTo>
                <a:lnTo>
                  <a:pt x="167843" y="176339"/>
                </a:lnTo>
                <a:lnTo>
                  <a:pt x="168656" y="178231"/>
                </a:lnTo>
                <a:lnTo>
                  <a:pt x="171843" y="181419"/>
                </a:lnTo>
                <a:lnTo>
                  <a:pt x="173736" y="182219"/>
                </a:lnTo>
                <a:lnTo>
                  <a:pt x="178282" y="182219"/>
                </a:lnTo>
                <a:lnTo>
                  <a:pt x="180225" y="181470"/>
                </a:lnTo>
                <a:lnTo>
                  <a:pt x="264007" y="97663"/>
                </a:lnTo>
                <a:lnTo>
                  <a:pt x="264769" y="95745"/>
                </a:lnTo>
                <a:lnTo>
                  <a:pt x="264769" y="91020"/>
                </a:lnTo>
                <a:lnTo>
                  <a:pt x="264007" y="89090"/>
                </a:lnTo>
                <a:lnTo>
                  <a:pt x="181978" y="7073"/>
                </a:lnTo>
                <a:lnTo>
                  <a:pt x="179946" y="5372"/>
                </a:lnTo>
                <a:lnTo>
                  <a:pt x="177939" y="4546"/>
                </a:lnTo>
                <a:lnTo>
                  <a:pt x="173558" y="4546"/>
                </a:lnTo>
                <a:lnTo>
                  <a:pt x="171615" y="5308"/>
                </a:lnTo>
                <a:lnTo>
                  <a:pt x="168605" y="8331"/>
                </a:lnTo>
                <a:lnTo>
                  <a:pt x="167843" y="10261"/>
                </a:lnTo>
                <a:lnTo>
                  <a:pt x="167843" y="61087"/>
                </a:lnTo>
                <a:lnTo>
                  <a:pt x="95821" y="61087"/>
                </a:lnTo>
                <a:lnTo>
                  <a:pt x="58178" y="40386"/>
                </a:lnTo>
                <a:lnTo>
                  <a:pt x="38023" y="7556"/>
                </a:lnTo>
                <a:lnTo>
                  <a:pt x="34328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1222" y="4148537"/>
            <a:ext cx="101028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40" dirty="0">
                <a:solidFill>
                  <a:srgbClr val="849ACF"/>
                </a:solidFill>
                <a:latin typeface="Arial"/>
                <a:cs typeface="Arial"/>
              </a:rPr>
              <a:t>c</a:t>
            </a:r>
            <a:r>
              <a:rPr sz="1800" spc="20" dirty="0">
                <a:solidFill>
                  <a:srgbClr val="849ACF"/>
                </a:solidFill>
                <a:latin typeface="Arial"/>
                <a:cs typeface="Arial"/>
              </a:rPr>
              <a:t>ombin</a:t>
            </a:r>
            <a:r>
              <a:rPr sz="1800" spc="5" dirty="0">
                <a:solidFill>
                  <a:srgbClr val="849ACF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849ACF"/>
                </a:solidFill>
                <a:latin typeface="Arial"/>
                <a:cs typeface="Arial"/>
              </a:rPr>
              <a:t>s  </a:t>
            </a:r>
            <a:r>
              <a:rPr sz="1800" spc="20" dirty="0">
                <a:solidFill>
                  <a:srgbClr val="849ACF"/>
                </a:solidFill>
                <a:latin typeface="Arial"/>
                <a:cs typeface="Arial"/>
              </a:rPr>
              <a:t>well</a:t>
            </a:r>
            <a:r>
              <a:rPr sz="1800" spc="-70" dirty="0">
                <a:solidFill>
                  <a:srgbClr val="849AC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849ACF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7231" y="5063449"/>
            <a:ext cx="2557145" cy="3676015"/>
          </a:xfrm>
          <a:custGeom>
            <a:avLst/>
            <a:gdLst/>
            <a:ahLst/>
            <a:cxnLst/>
            <a:rect l="l" t="t" r="r" b="b"/>
            <a:pathLst>
              <a:path w="2557145" h="3676015">
                <a:moveTo>
                  <a:pt x="2318397" y="0"/>
                </a:moveTo>
                <a:lnTo>
                  <a:pt x="0" y="0"/>
                </a:lnTo>
                <a:lnTo>
                  <a:pt x="12" y="3675989"/>
                </a:lnTo>
                <a:lnTo>
                  <a:pt x="2318397" y="3675989"/>
                </a:lnTo>
                <a:lnTo>
                  <a:pt x="2318397" y="2081149"/>
                </a:lnTo>
                <a:lnTo>
                  <a:pt x="2556637" y="1842897"/>
                </a:lnTo>
                <a:lnTo>
                  <a:pt x="2318397" y="1604670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231" y="5063449"/>
            <a:ext cx="2557145" cy="3676015"/>
          </a:xfrm>
          <a:custGeom>
            <a:avLst/>
            <a:gdLst/>
            <a:ahLst/>
            <a:cxnLst/>
            <a:rect l="l" t="t" r="r" b="b"/>
            <a:pathLst>
              <a:path w="2557145" h="3676015">
                <a:moveTo>
                  <a:pt x="2318397" y="0"/>
                </a:moveTo>
                <a:lnTo>
                  <a:pt x="2318397" y="0"/>
                </a:lnTo>
                <a:lnTo>
                  <a:pt x="0" y="0"/>
                </a:lnTo>
                <a:lnTo>
                  <a:pt x="0" y="51054"/>
                </a:lnTo>
                <a:lnTo>
                  <a:pt x="1" y="102109"/>
                </a:lnTo>
                <a:lnTo>
                  <a:pt x="1" y="153163"/>
                </a:lnTo>
                <a:lnTo>
                  <a:pt x="2" y="204218"/>
                </a:lnTo>
                <a:lnTo>
                  <a:pt x="2" y="255273"/>
                </a:lnTo>
                <a:lnTo>
                  <a:pt x="2" y="306328"/>
                </a:lnTo>
                <a:lnTo>
                  <a:pt x="3" y="357383"/>
                </a:lnTo>
                <a:lnTo>
                  <a:pt x="3" y="408438"/>
                </a:lnTo>
                <a:lnTo>
                  <a:pt x="4" y="459493"/>
                </a:lnTo>
                <a:lnTo>
                  <a:pt x="4" y="510548"/>
                </a:lnTo>
                <a:lnTo>
                  <a:pt x="4" y="561603"/>
                </a:lnTo>
                <a:lnTo>
                  <a:pt x="5" y="612659"/>
                </a:lnTo>
                <a:lnTo>
                  <a:pt x="5" y="663714"/>
                </a:lnTo>
                <a:lnTo>
                  <a:pt x="6" y="714769"/>
                </a:lnTo>
                <a:lnTo>
                  <a:pt x="6" y="765825"/>
                </a:lnTo>
                <a:lnTo>
                  <a:pt x="6" y="816880"/>
                </a:lnTo>
                <a:lnTo>
                  <a:pt x="7" y="867935"/>
                </a:lnTo>
                <a:lnTo>
                  <a:pt x="7" y="918991"/>
                </a:lnTo>
                <a:lnTo>
                  <a:pt x="7" y="970046"/>
                </a:lnTo>
                <a:lnTo>
                  <a:pt x="7" y="1021102"/>
                </a:lnTo>
                <a:lnTo>
                  <a:pt x="8" y="1072158"/>
                </a:lnTo>
                <a:lnTo>
                  <a:pt x="8" y="1123213"/>
                </a:lnTo>
                <a:lnTo>
                  <a:pt x="8" y="1174269"/>
                </a:lnTo>
                <a:lnTo>
                  <a:pt x="8" y="1225325"/>
                </a:lnTo>
                <a:lnTo>
                  <a:pt x="9" y="1276380"/>
                </a:lnTo>
                <a:lnTo>
                  <a:pt x="9" y="1327436"/>
                </a:lnTo>
                <a:lnTo>
                  <a:pt x="9" y="1378492"/>
                </a:lnTo>
                <a:lnTo>
                  <a:pt x="9" y="1429548"/>
                </a:lnTo>
                <a:lnTo>
                  <a:pt x="9" y="1480603"/>
                </a:lnTo>
                <a:lnTo>
                  <a:pt x="10" y="1531659"/>
                </a:lnTo>
                <a:lnTo>
                  <a:pt x="10" y="1582715"/>
                </a:lnTo>
                <a:lnTo>
                  <a:pt x="10" y="1633771"/>
                </a:lnTo>
                <a:lnTo>
                  <a:pt x="10" y="1684827"/>
                </a:lnTo>
                <a:lnTo>
                  <a:pt x="10" y="1735883"/>
                </a:lnTo>
                <a:lnTo>
                  <a:pt x="10" y="1786938"/>
                </a:lnTo>
                <a:lnTo>
                  <a:pt x="11" y="1837994"/>
                </a:lnTo>
                <a:lnTo>
                  <a:pt x="11" y="1889050"/>
                </a:lnTo>
                <a:lnTo>
                  <a:pt x="11" y="1940106"/>
                </a:lnTo>
                <a:lnTo>
                  <a:pt x="11" y="1991162"/>
                </a:lnTo>
                <a:lnTo>
                  <a:pt x="11" y="2042218"/>
                </a:lnTo>
                <a:lnTo>
                  <a:pt x="11" y="2093274"/>
                </a:lnTo>
                <a:lnTo>
                  <a:pt x="11" y="2144329"/>
                </a:lnTo>
                <a:lnTo>
                  <a:pt x="11" y="2195385"/>
                </a:lnTo>
                <a:lnTo>
                  <a:pt x="11" y="2246441"/>
                </a:lnTo>
                <a:lnTo>
                  <a:pt x="12" y="2297497"/>
                </a:lnTo>
                <a:lnTo>
                  <a:pt x="12" y="2348552"/>
                </a:lnTo>
                <a:lnTo>
                  <a:pt x="12" y="2399608"/>
                </a:lnTo>
                <a:lnTo>
                  <a:pt x="12" y="2450664"/>
                </a:lnTo>
                <a:lnTo>
                  <a:pt x="12" y="2501720"/>
                </a:lnTo>
                <a:lnTo>
                  <a:pt x="12" y="2552775"/>
                </a:lnTo>
                <a:lnTo>
                  <a:pt x="12" y="2603831"/>
                </a:lnTo>
                <a:lnTo>
                  <a:pt x="12" y="2654887"/>
                </a:lnTo>
                <a:lnTo>
                  <a:pt x="12" y="2705942"/>
                </a:lnTo>
                <a:lnTo>
                  <a:pt x="12" y="2756998"/>
                </a:lnTo>
                <a:lnTo>
                  <a:pt x="12" y="2808053"/>
                </a:lnTo>
                <a:lnTo>
                  <a:pt x="12" y="2859109"/>
                </a:lnTo>
                <a:lnTo>
                  <a:pt x="12" y="2910164"/>
                </a:lnTo>
                <a:lnTo>
                  <a:pt x="12" y="2961219"/>
                </a:lnTo>
                <a:lnTo>
                  <a:pt x="12" y="3012275"/>
                </a:lnTo>
                <a:lnTo>
                  <a:pt x="12" y="3063330"/>
                </a:lnTo>
                <a:lnTo>
                  <a:pt x="12" y="3114385"/>
                </a:lnTo>
                <a:lnTo>
                  <a:pt x="12" y="3165440"/>
                </a:lnTo>
                <a:lnTo>
                  <a:pt x="12" y="3216496"/>
                </a:lnTo>
                <a:lnTo>
                  <a:pt x="12" y="3267551"/>
                </a:lnTo>
                <a:lnTo>
                  <a:pt x="12" y="3318606"/>
                </a:lnTo>
                <a:lnTo>
                  <a:pt x="12" y="3369661"/>
                </a:lnTo>
                <a:lnTo>
                  <a:pt x="12" y="3420716"/>
                </a:lnTo>
                <a:lnTo>
                  <a:pt x="12" y="3471770"/>
                </a:lnTo>
                <a:lnTo>
                  <a:pt x="12" y="3522825"/>
                </a:lnTo>
                <a:lnTo>
                  <a:pt x="12" y="3573880"/>
                </a:lnTo>
                <a:lnTo>
                  <a:pt x="12" y="3624935"/>
                </a:lnTo>
                <a:lnTo>
                  <a:pt x="12" y="3675989"/>
                </a:lnTo>
                <a:lnTo>
                  <a:pt x="50410" y="3675989"/>
                </a:lnTo>
                <a:lnTo>
                  <a:pt x="2318397" y="3675989"/>
                </a:lnTo>
                <a:lnTo>
                  <a:pt x="2318397" y="3624799"/>
                </a:lnTo>
                <a:lnTo>
                  <a:pt x="2318397" y="2081149"/>
                </a:lnTo>
                <a:lnTo>
                  <a:pt x="2324023" y="2075510"/>
                </a:lnTo>
                <a:lnTo>
                  <a:pt x="2556637" y="1842897"/>
                </a:lnTo>
                <a:lnTo>
                  <a:pt x="2324023" y="1610296"/>
                </a:lnTo>
                <a:lnTo>
                  <a:pt x="2318397" y="1604670"/>
                </a:lnTo>
                <a:lnTo>
                  <a:pt x="2318397" y="51506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849A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91222" y="6632835"/>
            <a:ext cx="129476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10" dirty="0">
                <a:solidFill>
                  <a:srgbClr val="849ACF"/>
                </a:solidFill>
                <a:latin typeface="Arial"/>
                <a:cs typeface="Arial"/>
              </a:rPr>
              <a:t>key  </a:t>
            </a:r>
            <a:r>
              <a:rPr sz="1800" spc="-5" dirty="0">
                <a:solidFill>
                  <a:srgbClr val="849ACF"/>
                </a:solidFill>
                <a:latin typeface="Arial"/>
                <a:cs typeface="Arial"/>
              </a:rPr>
              <a:t>d</a:t>
            </a:r>
            <a:r>
              <a:rPr sz="1800" spc="-25" dirty="0">
                <a:solidFill>
                  <a:srgbClr val="849ACF"/>
                </a:solidFill>
                <a:latin typeface="Arial"/>
                <a:cs typeface="Arial"/>
              </a:rPr>
              <a:t>e</a:t>
            </a:r>
            <a:r>
              <a:rPr sz="1800" spc="-75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849ACF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3163" y="6617394"/>
            <a:ext cx="418465" cy="568325"/>
          </a:xfrm>
          <a:custGeom>
            <a:avLst/>
            <a:gdLst/>
            <a:ahLst/>
            <a:cxnLst/>
            <a:rect l="l" t="t" r="r" b="b"/>
            <a:pathLst>
              <a:path w="418465" h="568325">
                <a:moveTo>
                  <a:pt x="209130" y="0"/>
                </a:moveTo>
                <a:lnTo>
                  <a:pt x="161240" y="5532"/>
                </a:lnTo>
                <a:lnTo>
                  <a:pt x="117246" y="21288"/>
                </a:lnTo>
                <a:lnTo>
                  <a:pt x="78412" y="46001"/>
                </a:lnTo>
                <a:lnTo>
                  <a:pt x="46005" y="78407"/>
                </a:lnTo>
                <a:lnTo>
                  <a:pt x="21290" y="117240"/>
                </a:lnTo>
                <a:lnTo>
                  <a:pt x="5533" y="161236"/>
                </a:lnTo>
                <a:lnTo>
                  <a:pt x="0" y="209130"/>
                </a:lnTo>
                <a:lnTo>
                  <a:pt x="1153" y="231428"/>
                </a:lnTo>
                <a:lnTo>
                  <a:pt x="10319" y="274194"/>
                </a:lnTo>
                <a:lnTo>
                  <a:pt x="47884" y="351826"/>
                </a:lnTo>
                <a:lnTo>
                  <a:pt x="82176" y="407622"/>
                </a:lnTo>
                <a:lnTo>
                  <a:pt x="117864" y="459319"/>
                </a:lnTo>
                <a:lnTo>
                  <a:pt x="151650" y="504339"/>
                </a:lnTo>
                <a:lnTo>
                  <a:pt x="180238" y="540103"/>
                </a:lnTo>
                <a:lnTo>
                  <a:pt x="205752" y="568083"/>
                </a:lnTo>
                <a:lnTo>
                  <a:pt x="212534" y="568083"/>
                </a:lnTo>
                <a:lnTo>
                  <a:pt x="266633" y="504333"/>
                </a:lnTo>
                <a:lnTo>
                  <a:pt x="300420" y="459309"/>
                </a:lnTo>
                <a:lnTo>
                  <a:pt x="336107" y="407610"/>
                </a:lnTo>
                <a:lnTo>
                  <a:pt x="370395" y="351818"/>
                </a:lnTo>
                <a:lnTo>
                  <a:pt x="387978" y="317766"/>
                </a:lnTo>
                <a:lnTo>
                  <a:pt x="209130" y="317766"/>
                </a:lnTo>
                <a:lnTo>
                  <a:pt x="166889" y="309214"/>
                </a:lnTo>
                <a:lnTo>
                  <a:pt x="132353" y="285908"/>
                </a:lnTo>
                <a:lnTo>
                  <a:pt x="109046" y="251372"/>
                </a:lnTo>
                <a:lnTo>
                  <a:pt x="100495" y="209130"/>
                </a:lnTo>
                <a:lnTo>
                  <a:pt x="109046" y="166883"/>
                </a:lnTo>
                <a:lnTo>
                  <a:pt x="132353" y="132348"/>
                </a:lnTo>
                <a:lnTo>
                  <a:pt x="166889" y="109045"/>
                </a:lnTo>
                <a:lnTo>
                  <a:pt x="209130" y="100495"/>
                </a:lnTo>
                <a:lnTo>
                  <a:pt x="386327" y="100495"/>
                </a:lnTo>
                <a:lnTo>
                  <a:pt x="372267" y="78407"/>
                </a:lnTo>
                <a:lnTo>
                  <a:pt x="339857" y="46001"/>
                </a:lnTo>
                <a:lnTo>
                  <a:pt x="301021" y="21288"/>
                </a:lnTo>
                <a:lnTo>
                  <a:pt x="257024" y="5532"/>
                </a:lnTo>
                <a:lnTo>
                  <a:pt x="209130" y="0"/>
                </a:lnTo>
                <a:close/>
              </a:path>
              <a:path w="418465" h="568325">
                <a:moveTo>
                  <a:pt x="386327" y="100495"/>
                </a:moveTo>
                <a:lnTo>
                  <a:pt x="209130" y="100495"/>
                </a:lnTo>
                <a:lnTo>
                  <a:pt x="251380" y="109045"/>
                </a:lnTo>
                <a:lnTo>
                  <a:pt x="285919" y="132348"/>
                </a:lnTo>
                <a:lnTo>
                  <a:pt x="309227" y="166883"/>
                </a:lnTo>
                <a:lnTo>
                  <a:pt x="317779" y="209130"/>
                </a:lnTo>
                <a:lnTo>
                  <a:pt x="309227" y="251372"/>
                </a:lnTo>
                <a:lnTo>
                  <a:pt x="285919" y="285908"/>
                </a:lnTo>
                <a:lnTo>
                  <a:pt x="251380" y="309214"/>
                </a:lnTo>
                <a:lnTo>
                  <a:pt x="209130" y="317766"/>
                </a:lnTo>
                <a:lnTo>
                  <a:pt x="387978" y="317766"/>
                </a:lnTo>
                <a:lnTo>
                  <a:pt x="407970" y="274194"/>
                </a:lnTo>
                <a:lnTo>
                  <a:pt x="417145" y="231428"/>
                </a:lnTo>
                <a:lnTo>
                  <a:pt x="418299" y="209130"/>
                </a:lnTo>
                <a:lnTo>
                  <a:pt x="412752" y="161236"/>
                </a:lnTo>
                <a:lnTo>
                  <a:pt x="396987" y="117240"/>
                </a:lnTo>
                <a:lnTo>
                  <a:pt x="386327" y="100495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231" y="8905713"/>
            <a:ext cx="2557145" cy="2977515"/>
          </a:xfrm>
          <a:custGeom>
            <a:avLst/>
            <a:gdLst/>
            <a:ahLst/>
            <a:cxnLst/>
            <a:rect l="l" t="t" r="r" b="b"/>
            <a:pathLst>
              <a:path w="2557145" h="2977515">
                <a:moveTo>
                  <a:pt x="2318397" y="0"/>
                </a:moveTo>
                <a:lnTo>
                  <a:pt x="0" y="0"/>
                </a:lnTo>
                <a:lnTo>
                  <a:pt x="12" y="2976892"/>
                </a:lnTo>
                <a:lnTo>
                  <a:pt x="2318397" y="2976892"/>
                </a:lnTo>
                <a:lnTo>
                  <a:pt x="2318397" y="1750834"/>
                </a:lnTo>
                <a:lnTo>
                  <a:pt x="2556637" y="1512595"/>
                </a:lnTo>
                <a:lnTo>
                  <a:pt x="2318397" y="1274356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7231" y="8905713"/>
            <a:ext cx="2557145" cy="2977515"/>
          </a:xfrm>
          <a:custGeom>
            <a:avLst/>
            <a:gdLst/>
            <a:ahLst/>
            <a:cxnLst/>
            <a:rect l="l" t="t" r="r" b="b"/>
            <a:pathLst>
              <a:path w="2557145" h="2977515">
                <a:moveTo>
                  <a:pt x="2318397" y="0"/>
                </a:moveTo>
                <a:lnTo>
                  <a:pt x="2318397" y="0"/>
                </a:lnTo>
                <a:lnTo>
                  <a:pt x="0" y="0"/>
                </a:lnTo>
                <a:lnTo>
                  <a:pt x="0" y="50452"/>
                </a:lnTo>
                <a:lnTo>
                  <a:pt x="0" y="100906"/>
                </a:lnTo>
                <a:lnTo>
                  <a:pt x="0" y="151359"/>
                </a:lnTo>
                <a:lnTo>
                  <a:pt x="0" y="201813"/>
                </a:lnTo>
                <a:lnTo>
                  <a:pt x="0" y="252267"/>
                </a:lnTo>
                <a:lnTo>
                  <a:pt x="0" y="302721"/>
                </a:lnTo>
                <a:lnTo>
                  <a:pt x="0" y="353176"/>
                </a:lnTo>
                <a:lnTo>
                  <a:pt x="0" y="403631"/>
                </a:lnTo>
                <a:lnTo>
                  <a:pt x="0" y="454086"/>
                </a:lnTo>
                <a:lnTo>
                  <a:pt x="0" y="504541"/>
                </a:lnTo>
                <a:lnTo>
                  <a:pt x="1" y="554996"/>
                </a:lnTo>
                <a:lnTo>
                  <a:pt x="1" y="605452"/>
                </a:lnTo>
                <a:lnTo>
                  <a:pt x="1" y="655908"/>
                </a:lnTo>
                <a:lnTo>
                  <a:pt x="1" y="706364"/>
                </a:lnTo>
                <a:lnTo>
                  <a:pt x="2" y="756820"/>
                </a:lnTo>
                <a:lnTo>
                  <a:pt x="2" y="807276"/>
                </a:lnTo>
                <a:lnTo>
                  <a:pt x="2" y="857733"/>
                </a:lnTo>
                <a:lnTo>
                  <a:pt x="2" y="908189"/>
                </a:lnTo>
                <a:lnTo>
                  <a:pt x="3" y="958646"/>
                </a:lnTo>
                <a:lnTo>
                  <a:pt x="3" y="1009103"/>
                </a:lnTo>
                <a:lnTo>
                  <a:pt x="3" y="1059560"/>
                </a:lnTo>
                <a:lnTo>
                  <a:pt x="3" y="1110017"/>
                </a:lnTo>
                <a:lnTo>
                  <a:pt x="4" y="1160474"/>
                </a:lnTo>
                <a:lnTo>
                  <a:pt x="4" y="1210931"/>
                </a:lnTo>
                <a:lnTo>
                  <a:pt x="4" y="1261388"/>
                </a:lnTo>
                <a:lnTo>
                  <a:pt x="5" y="1311845"/>
                </a:lnTo>
                <a:lnTo>
                  <a:pt x="5" y="1362303"/>
                </a:lnTo>
                <a:lnTo>
                  <a:pt x="5" y="1412760"/>
                </a:lnTo>
                <a:lnTo>
                  <a:pt x="6" y="1463217"/>
                </a:lnTo>
                <a:lnTo>
                  <a:pt x="6" y="1513675"/>
                </a:lnTo>
                <a:lnTo>
                  <a:pt x="6" y="1564132"/>
                </a:lnTo>
                <a:lnTo>
                  <a:pt x="7" y="1614589"/>
                </a:lnTo>
                <a:lnTo>
                  <a:pt x="7" y="1665046"/>
                </a:lnTo>
                <a:lnTo>
                  <a:pt x="7" y="1715504"/>
                </a:lnTo>
                <a:lnTo>
                  <a:pt x="8" y="1765961"/>
                </a:lnTo>
                <a:lnTo>
                  <a:pt x="8" y="1816418"/>
                </a:lnTo>
                <a:lnTo>
                  <a:pt x="8" y="1866875"/>
                </a:lnTo>
                <a:lnTo>
                  <a:pt x="9" y="1917332"/>
                </a:lnTo>
                <a:lnTo>
                  <a:pt x="9" y="1967789"/>
                </a:lnTo>
                <a:lnTo>
                  <a:pt x="9" y="2018246"/>
                </a:lnTo>
                <a:lnTo>
                  <a:pt x="9" y="2068702"/>
                </a:lnTo>
                <a:lnTo>
                  <a:pt x="10" y="2119159"/>
                </a:lnTo>
                <a:lnTo>
                  <a:pt x="10" y="2169615"/>
                </a:lnTo>
                <a:lnTo>
                  <a:pt x="10" y="2220072"/>
                </a:lnTo>
                <a:lnTo>
                  <a:pt x="10" y="2270528"/>
                </a:lnTo>
                <a:lnTo>
                  <a:pt x="11" y="2320984"/>
                </a:lnTo>
                <a:lnTo>
                  <a:pt x="11" y="2371440"/>
                </a:lnTo>
                <a:lnTo>
                  <a:pt x="11" y="2421895"/>
                </a:lnTo>
                <a:lnTo>
                  <a:pt x="11" y="2472351"/>
                </a:lnTo>
                <a:lnTo>
                  <a:pt x="11" y="2522806"/>
                </a:lnTo>
                <a:lnTo>
                  <a:pt x="12" y="2573261"/>
                </a:lnTo>
                <a:lnTo>
                  <a:pt x="12" y="2623716"/>
                </a:lnTo>
                <a:lnTo>
                  <a:pt x="12" y="2674170"/>
                </a:lnTo>
                <a:lnTo>
                  <a:pt x="12" y="2724625"/>
                </a:lnTo>
                <a:lnTo>
                  <a:pt x="12" y="2775079"/>
                </a:lnTo>
                <a:lnTo>
                  <a:pt x="12" y="2825532"/>
                </a:lnTo>
                <a:lnTo>
                  <a:pt x="12" y="2875986"/>
                </a:lnTo>
                <a:lnTo>
                  <a:pt x="12" y="2926439"/>
                </a:lnTo>
                <a:lnTo>
                  <a:pt x="12" y="2976892"/>
                </a:lnTo>
                <a:lnTo>
                  <a:pt x="50410" y="2976892"/>
                </a:lnTo>
                <a:lnTo>
                  <a:pt x="2318397" y="2976892"/>
                </a:lnTo>
                <a:lnTo>
                  <a:pt x="2318397" y="2926140"/>
                </a:lnTo>
                <a:lnTo>
                  <a:pt x="2318397" y="1750834"/>
                </a:lnTo>
                <a:lnTo>
                  <a:pt x="2324023" y="1745195"/>
                </a:lnTo>
                <a:lnTo>
                  <a:pt x="2556637" y="1512595"/>
                </a:lnTo>
                <a:lnTo>
                  <a:pt x="2324023" y="1279982"/>
                </a:lnTo>
                <a:lnTo>
                  <a:pt x="2318397" y="1274356"/>
                </a:lnTo>
                <a:lnTo>
                  <a:pt x="2318397" y="1266367"/>
                </a:lnTo>
                <a:lnTo>
                  <a:pt x="2318397" y="50656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849A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1222" y="10135759"/>
            <a:ext cx="1065530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20" dirty="0">
                <a:solidFill>
                  <a:srgbClr val="849ACF"/>
                </a:solidFill>
                <a:latin typeface="Arial"/>
                <a:cs typeface="Arial"/>
              </a:rPr>
              <a:t>Mina’s  </a:t>
            </a:r>
            <a:r>
              <a:rPr sz="1800" spc="20" dirty="0">
                <a:solidFill>
                  <a:srgbClr val="849ACF"/>
                </a:solidFill>
                <a:latin typeface="Arial"/>
                <a:cs typeface="Arial"/>
              </a:rPr>
              <a:t>Insider</a:t>
            </a:r>
            <a:r>
              <a:rPr sz="1800" spc="-100" dirty="0">
                <a:solidFill>
                  <a:srgbClr val="849AC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849ACF"/>
                </a:solidFill>
                <a:latin typeface="Arial"/>
                <a:cs typeface="Arial"/>
              </a:rPr>
              <a:t>tip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6231" y="10179794"/>
            <a:ext cx="546735" cy="467359"/>
          </a:xfrm>
          <a:custGeom>
            <a:avLst/>
            <a:gdLst/>
            <a:ahLst/>
            <a:cxnLst/>
            <a:rect l="l" t="t" r="r" b="b"/>
            <a:pathLst>
              <a:path w="546735" h="467359">
                <a:moveTo>
                  <a:pt x="253187" y="0"/>
                </a:moveTo>
                <a:lnTo>
                  <a:pt x="202162" y="4745"/>
                </a:lnTo>
                <a:lnTo>
                  <a:pt x="154637" y="18357"/>
                </a:lnTo>
                <a:lnTo>
                  <a:pt x="111629" y="39894"/>
                </a:lnTo>
                <a:lnTo>
                  <a:pt x="74158" y="68419"/>
                </a:lnTo>
                <a:lnTo>
                  <a:pt x="43241" y="102992"/>
                </a:lnTo>
                <a:lnTo>
                  <a:pt x="19897" y="142673"/>
                </a:lnTo>
                <a:lnTo>
                  <a:pt x="5144" y="186523"/>
                </a:lnTo>
                <a:lnTo>
                  <a:pt x="0" y="233603"/>
                </a:lnTo>
                <a:lnTo>
                  <a:pt x="5144" y="280679"/>
                </a:lnTo>
                <a:lnTo>
                  <a:pt x="19897" y="324527"/>
                </a:lnTo>
                <a:lnTo>
                  <a:pt x="43241" y="364205"/>
                </a:lnTo>
                <a:lnTo>
                  <a:pt x="74158" y="398776"/>
                </a:lnTo>
                <a:lnTo>
                  <a:pt x="111629" y="427300"/>
                </a:lnTo>
                <a:lnTo>
                  <a:pt x="154637" y="448837"/>
                </a:lnTo>
                <a:lnTo>
                  <a:pt x="202162" y="462449"/>
                </a:lnTo>
                <a:lnTo>
                  <a:pt x="253187" y="467194"/>
                </a:lnTo>
                <a:lnTo>
                  <a:pt x="290994" y="464606"/>
                </a:lnTo>
                <a:lnTo>
                  <a:pt x="327051" y="457092"/>
                </a:lnTo>
                <a:lnTo>
                  <a:pt x="360959" y="445024"/>
                </a:lnTo>
                <a:lnTo>
                  <a:pt x="392315" y="428777"/>
                </a:lnTo>
                <a:lnTo>
                  <a:pt x="536676" y="428777"/>
                </a:lnTo>
                <a:lnTo>
                  <a:pt x="493140" y="350050"/>
                </a:lnTo>
                <a:lnTo>
                  <a:pt x="254050" y="350050"/>
                </a:lnTo>
                <a:lnTo>
                  <a:pt x="244306" y="348078"/>
                </a:lnTo>
                <a:lnTo>
                  <a:pt x="236340" y="342703"/>
                </a:lnTo>
                <a:lnTo>
                  <a:pt x="230965" y="334737"/>
                </a:lnTo>
                <a:lnTo>
                  <a:pt x="228993" y="324992"/>
                </a:lnTo>
                <a:lnTo>
                  <a:pt x="230965" y="315246"/>
                </a:lnTo>
                <a:lnTo>
                  <a:pt x="236340" y="307276"/>
                </a:lnTo>
                <a:lnTo>
                  <a:pt x="244306" y="301897"/>
                </a:lnTo>
                <a:lnTo>
                  <a:pt x="254050" y="299923"/>
                </a:lnTo>
                <a:lnTo>
                  <a:pt x="495656" y="299923"/>
                </a:lnTo>
                <a:lnTo>
                  <a:pt x="499578" y="287019"/>
                </a:lnTo>
                <a:lnTo>
                  <a:pt x="254050" y="287019"/>
                </a:lnTo>
                <a:lnTo>
                  <a:pt x="245191" y="285228"/>
                </a:lnTo>
                <a:lnTo>
                  <a:pt x="237948" y="280344"/>
                </a:lnTo>
                <a:lnTo>
                  <a:pt x="233060" y="273105"/>
                </a:lnTo>
                <a:lnTo>
                  <a:pt x="231267" y="264248"/>
                </a:lnTo>
                <a:lnTo>
                  <a:pt x="231267" y="139915"/>
                </a:lnTo>
                <a:lnTo>
                  <a:pt x="233060" y="131059"/>
                </a:lnTo>
                <a:lnTo>
                  <a:pt x="237948" y="123820"/>
                </a:lnTo>
                <a:lnTo>
                  <a:pt x="245191" y="118936"/>
                </a:lnTo>
                <a:lnTo>
                  <a:pt x="254050" y="117144"/>
                </a:lnTo>
                <a:lnTo>
                  <a:pt x="471458" y="117144"/>
                </a:lnTo>
                <a:lnTo>
                  <a:pt x="463132" y="102992"/>
                </a:lnTo>
                <a:lnTo>
                  <a:pt x="432215" y="68419"/>
                </a:lnTo>
                <a:lnTo>
                  <a:pt x="394744" y="39894"/>
                </a:lnTo>
                <a:lnTo>
                  <a:pt x="351737" y="18357"/>
                </a:lnTo>
                <a:lnTo>
                  <a:pt x="304211" y="4745"/>
                </a:lnTo>
                <a:lnTo>
                  <a:pt x="253187" y="0"/>
                </a:lnTo>
                <a:close/>
              </a:path>
              <a:path w="546735" h="467359">
                <a:moveTo>
                  <a:pt x="536676" y="428777"/>
                </a:moveTo>
                <a:lnTo>
                  <a:pt x="392315" y="428777"/>
                </a:lnTo>
                <a:lnTo>
                  <a:pt x="524916" y="465175"/>
                </a:lnTo>
                <a:lnTo>
                  <a:pt x="526427" y="465378"/>
                </a:lnTo>
                <a:lnTo>
                  <a:pt x="533095" y="465378"/>
                </a:lnTo>
                <a:lnTo>
                  <a:pt x="538086" y="463041"/>
                </a:lnTo>
                <a:lnTo>
                  <a:pt x="545617" y="453453"/>
                </a:lnTo>
                <a:lnTo>
                  <a:pt x="546214" y="446023"/>
                </a:lnTo>
                <a:lnTo>
                  <a:pt x="536676" y="428777"/>
                </a:lnTo>
                <a:close/>
              </a:path>
              <a:path w="546735" h="467359">
                <a:moveTo>
                  <a:pt x="495656" y="299923"/>
                </a:moveTo>
                <a:lnTo>
                  <a:pt x="254050" y="299923"/>
                </a:lnTo>
                <a:lnTo>
                  <a:pt x="263795" y="301897"/>
                </a:lnTo>
                <a:lnTo>
                  <a:pt x="271760" y="307276"/>
                </a:lnTo>
                <a:lnTo>
                  <a:pt x="277135" y="315246"/>
                </a:lnTo>
                <a:lnTo>
                  <a:pt x="279107" y="324992"/>
                </a:lnTo>
                <a:lnTo>
                  <a:pt x="277135" y="334737"/>
                </a:lnTo>
                <a:lnTo>
                  <a:pt x="271760" y="342703"/>
                </a:lnTo>
                <a:lnTo>
                  <a:pt x="263795" y="348078"/>
                </a:lnTo>
                <a:lnTo>
                  <a:pt x="254050" y="350050"/>
                </a:lnTo>
                <a:lnTo>
                  <a:pt x="493140" y="350050"/>
                </a:lnTo>
                <a:lnTo>
                  <a:pt x="483006" y="331723"/>
                </a:lnTo>
                <a:lnTo>
                  <a:pt x="492979" y="308729"/>
                </a:lnTo>
                <a:lnTo>
                  <a:pt x="495656" y="299923"/>
                </a:lnTo>
                <a:close/>
              </a:path>
              <a:path w="546735" h="467359">
                <a:moveTo>
                  <a:pt x="471458" y="117144"/>
                </a:moveTo>
                <a:lnTo>
                  <a:pt x="254050" y="117144"/>
                </a:lnTo>
                <a:lnTo>
                  <a:pt x="262902" y="118936"/>
                </a:lnTo>
                <a:lnTo>
                  <a:pt x="270141" y="123820"/>
                </a:lnTo>
                <a:lnTo>
                  <a:pt x="275028" y="131059"/>
                </a:lnTo>
                <a:lnTo>
                  <a:pt x="276821" y="139915"/>
                </a:lnTo>
                <a:lnTo>
                  <a:pt x="276821" y="264248"/>
                </a:lnTo>
                <a:lnTo>
                  <a:pt x="275028" y="273105"/>
                </a:lnTo>
                <a:lnTo>
                  <a:pt x="270141" y="280344"/>
                </a:lnTo>
                <a:lnTo>
                  <a:pt x="262902" y="285228"/>
                </a:lnTo>
                <a:lnTo>
                  <a:pt x="254050" y="287019"/>
                </a:lnTo>
                <a:lnTo>
                  <a:pt x="499578" y="287019"/>
                </a:lnTo>
                <a:lnTo>
                  <a:pt x="500310" y="284611"/>
                </a:lnTo>
                <a:lnTo>
                  <a:pt x="504830" y="259520"/>
                </a:lnTo>
                <a:lnTo>
                  <a:pt x="506374" y="233603"/>
                </a:lnTo>
                <a:lnTo>
                  <a:pt x="501230" y="186523"/>
                </a:lnTo>
                <a:lnTo>
                  <a:pt x="486477" y="142673"/>
                </a:lnTo>
                <a:lnTo>
                  <a:pt x="471458" y="117144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12133" y="9577020"/>
            <a:ext cx="122097" cy="151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74224" y="8598117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11125" y="0"/>
                </a:moveTo>
                <a:lnTo>
                  <a:pt x="0" y="7416"/>
                </a:lnTo>
                <a:lnTo>
                  <a:pt x="40817" y="48348"/>
                </a:lnTo>
                <a:lnTo>
                  <a:pt x="48272" y="29717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10177" y="9170692"/>
            <a:ext cx="74295" cy="48895"/>
          </a:xfrm>
          <a:custGeom>
            <a:avLst/>
            <a:gdLst/>
            <a:ahLst/>
            <a:cxnLst/>
            <a:rect l="l" t="t" r="r" b="b"/>
            <a:pathLst>
              <a:path w="74294" h="48895">
                <a:moveTo>
                  <a:pt x="55587" y="0"/>
                </a:moveTo>
                <a:lnTo>
                  <a:pt x="0" y="3721"/>
                </a:lnTo>
                <a:lnTo>
                  <a:pt x="33350" y="48272"/>
                </a:lnTo>
                <a:lnTo>
                  <a:pt x="74104" y="40855"/>
                </a:lnTo>
                <a:lnTo>
                  <a:pt x="66687" y="7429"/>
                </a:lnTo>
                <a:lnTo>
                  <a:pt x="555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18031" y="9222404"/>
            <a:ext cx="462280" cy="329565"/>
          </a:xfrm>
          <a:custGeom>
            <a:avLst/>
            <a:gdLst/>
            <a:ahLst/>
            <a:cxnLst/>
            <a:rect l="l" t="t" r="r" b="b"/>
            <a:pathLst>
              <a:path w="462280" h="329565">
                <a:moveTo>
                  <a:pt x="377062" y="0"/>
                </a:moveTo>
                <a:lnTo>
                  <a:pt x="358597" y="18478"/>
                </a:lnTo>
                <a:lnTo>
                  <a:pt x="277266" y="36944"/>
                </a:lnTo>
                <a:lnTo>
                  <a:pt x="158940" y="96151"/>
                </a:lnTo>
                <a:lnTo>
                  <a:pt x="85039" y="192265"/>
                </a:lnTo>
                <a:lnTo>
                  <a:pt x="0" y="221792"/>
                </a:lnTo>
                <a:lnTo>
                  <a:pt x="14808" y="295770"/>
                </a:lnTo>
                <a:lnTo>
                  <a:pt x="48082" y="329082"/>
                </a:lnTo>
                <a:lnTo>
                  <a:pt x="66560" y="284670"/>
                </a:lnTo>
                <a:lnTo>
                  <a:pt x="70230" y="232968"/>
                </a:lnTo>
                <a:lnTo>
                  <a:pt x="129400" y="199656"/>
                </a:lnTo>
                <a:lnTo>
                  <a:pt x="199618" y="210743"/>
                </a:lnTo>
                <a:lnTo>
                  <a:pt x="251409" y="173761"/>
                </a:lnTo>
                <a:lnTo>
                  <a:pt x="462089" y="62801"/>
                </a:lnTo>
                <a:lnTo>
                  <a:pt x="443598" y="36944"/>
                </a:lnTo>
                <a:lnTo>
                  <a:pt x="414070" y="36944"/>
                </a:lnTo>
                <a:lnTo>
                  <a:pt x="3770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50812" y="9613937"/>
            <a:ext cx="92710" cy="78105"/>
          </a:xfrm>
          <a:custGeom>
            <a:avLst/>
            <a:gdLst/>
            <a:ahLst/>
            <a:cxnLst/>
            <a:rect l="l" t="t" r="r" b="b"/>
            <a:pathLst>
              <a:path w="92709" h="78104">
                <a:moveTo>
                  <a:pt x="51866" y="0"/>
                </a:moveTo>
                <a:lnTo>
                  <a:pt x="0" y="14871"/>
                </a:lnTo>
                <a:lnTo>
                  <a:pt x="0" y="66700"/>
                </a:lnTo>
                <a:lnTo>
                  <a:pt x="66662" y="77787"/>
                </a:lnTo>
                <a:lnTo>
                  <a:pt x="92621" y="40767"/>
                </a:lnTo>
                <a:lnTo>
                  <a:pt x="518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514310" y="11202366"/>
            <a:ext cx="166573" cy="118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31855" y="9798700"/>
            <a:ext cx="166560" cy="125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854150" y="10570693"/>
            <a:ext cx="63500" cy="96520"/>
          </a:xfrm>
          <a:custGeom>
            <a:avLst/>
            <a:gdLst/>
            <a:ahLst/>
            <a:cxnLst/>
            <a:rect l="l" t="t" r="r" b="b"/>
            <a:pathLst>
              <a:path w="63500" h="96520">
                <a:moveTo>
                  <a:pt x="55714" y="0"/>
                </a:moveTo>
                <a:lnTo>
                  <a:pt x="37122" y="3670"/>
                </a:lnTo>
                <a:lnTo>
                  <a:pt x="22301" y="44488"/>
                </a:lnTo>
                <a:lnTo>
                  <a:pt x="0" y="55613"/>
                </a:lnTo>
                <a:lnTo>
                  <a:pt x="55714" y="96354"/>
                </a:lnTo>
                <a:lnTo>
                  <a:pt x="63131" y="51904"/>
                </a:lnTo>
                <a:lnTo>
                  <a:pt x="557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71978" y="10101569"/>
            <a:ext cx="111125" cy="48260"/>
          </a:xfrm>
          <a:custGeom>
            <a:avLst/>
            <a:gdLst/>
            <a:ahLst/>
            <a:cxnLst/>
            <a:rect l="l" t="t" r="r" b="b"/>
            <a:pathLst>
              <a:path w="111125" h="48259">
                <a:moveTo>
                  <a:pt x="88887" y="0"/>
                </a:moveTo>
                <a:lnTo>
                  <a:pt x="0" y="22263"/>
                </a:lnTo>
                <a:lnTo>
                  <a:pt x="0" y="48234"/>
                </a:lnTo>
                <a:lnTo>
                  <a:pt x="77774" y="48234"/>
                </a:lnTo>
                <a:lnTo>
                  <a:pt x="111125" y="14846"/>
                </a:lnTo>
                <a:lnTo>
                  <a:pt x="88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60384" y="9824553"/>
            <a:ext cx="569595" cy="742950"/>
          </a:xfrm>
          <a:custGeom>
            <a:avLst/>
            <a:gdLst/>
            <a:ahLst/>
            <a:cxnLst/>
            <a:rect l="l" t="t" r="r" b="b"/>
            <a:pathLst>
              <a:path w="569594" h="742950">
                <a:moveTo>
                  <a:pt x="524814" y="0"/>
                </a:moveTo>
                <a:lnTo>
                  <a:pt x="506336" y="22148"/>
                </a:lnTo>
                <a:lnTo>
                  <a:pt x="447217" y="22148"/>
                </a:lnTo>
                <a:lnTo>
                  <a:pt x="247599" y="133019"/>
                </a:lnTo>
                <a:lnTo>
                  <a:pt x="114579" y="236473"/>
                </a:lnTo>
                <a:lnTo>
                  <a:pt x="81292" y="336232"/>
                </a:lnTo>
                <a:lnTo>
                  <a:pt x="0" y="399059"/>
                </a:lnTo>
                <a:lnTo>
                  <a:pt x="33235" y="447065"/>
                </a:lnTo>
                <a:lnTo>
                  <a:pt x="73888" y="472960"/>
                </a:lnTo>
                <a:lnTo>
                  <a:pt x="73888" y="535800"/>
                </a:lnTo>
                <a:lnTo>
                  <a:pt x="48031" y="679869"/>
                </a:lnTo>
                <a:lnTo>
                  <a:pt x="66509" y="720521"/>
                </a:lnTo>
                <a:lnTo>
                  <a:pt x="110871" y="742708"/>
                </a:lnTo>
                <a:lnTo>
                  <a:pt x="184797" y="702094"/>
                </a:lnTo>
                <a:lnTo>
                  <a:pt x="291985" y="535800"/>
                </a:lnTo>
                <a:lnTo>
                  <a:pt x="362216" y="484009"/>
                </a:lnTo>
                <a:lnTo>
                  <a:pt x="413943" y="506196"/>
                </a:lnTo>
                <a:lnTo>
                  <a:pt x="425056" y="458190"/>
                </a:lnTo>
                <a:lnTo>
                  <a:pt x="402844" y="417499"/>
                </a:lnTo>
                <a:lnTo>
                  <a:pt x="417626" y="376923"/>
                </a:lnTo>
                <a:lnTo>
                  <a:pt x="462013" y="336232"/>
                </a:lnTo>
                <a:lnTo>
                  <a:pt x="506336" y="247535"/>
                </a:lnTo>
                <a:lnTo>
                  <a:pt x="498957" y="225386"/>
                </a:lnTo>
                <a:lnTo>
                  <a:pt x="539623" y="147827"/>
                </a:lnTo>
                <a:lnTo>
                  <a:pt x="535927" y="125641"/>
                </a:lnTo>
                <a:lnTo>
                  <a:pt x="569201" y="66509"/>
                </a:lnTo>
                <a:lnTo>
                  <a:pt x="554393" y="40652"/>
                </a:lnTo>
                <a:lnTo>
                  <a:pt x="561822" y="3670"/>
                </a:lnTo>
                <a:lnTo>
                  <a:pt x="5248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53023" y="10049863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832" y="0"/>
                </a:moveTo>
                <a:lnTo>
                  <a:pt x="0" y="7416"/>
                </a:lnTo>
                <a:lnTo>
                  <a:pt x="0" y="33426"/>
                </a:lnTo>
                <a:lnTo>
                  <a:pt x="18605" y="37134"/>
                </a:lnTo>
                <a:lnTo>
                  <a:pt x="298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492117" y="9041465"/>
            <a:ext cx="166585" cy="173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38828" y="9141175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19" h="33654">
                <a:moveTo>
                  <a:pt x="22250" y="0"/>
                </a:moveTo>
                <a:lnTo>
                  <a:pt x="0" y="0"/>
                </a:lnTo>
                <a:lnTo>
                  <a:pt x="40868" y="33426"/>
                </a:lnTo>
                <a:lnTo>
                  <a:pt x="70586" y="26009"/>
                </a:lnTo>
                <a:lnTo>
                  <a:pt x="66878" y="14871"/>
                </a:lnTo>
                <a:lnTo>
                  <a:pt x="51993" y="7416"/>
                </a:lnTo>
                <a:lnTo>
                  <a:pt x="2225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39746" y="10674117"/>
            <a:ext cx="181610" cy="561975"/>
          </a:xfrm>
          <a:custGeom>
            <a:avLst/>
            <a:gdLst/>
            <a:ahLst/>
            <a:cxnLst/>
            <a:rect l="l" t="t" r="r" b="b"/>
            <a:pathLst>
              <a:path w="181609" h="561975">
                <a:moveTo>
                  <a:pt x="140512" y="0"/>
                </a:moveTo>
                <a:lnTo>
                  <a:pt x="99834" y="51739"/>
                </a:lnTo>
                <a:lnTo>
                  <a:pt x="96164" y="88645"/>
                </a:lnTo>
                <a:lnTo>
                  <a:pt x="96164" y="114579"/>
                </a:lnTo>
                <a:lnTo>
                  <a:pt x="55473" y="192189"/>
                </a:lnTo>
                <a:lnTo>
                  <a:pt x="55473" y="232841"/>
                </a:lnTo>
                <a:lnTo>
                  <a:pt x="0" y="291972"/>
                </a:lnTo>
                <a:lnTo>
                  <a:pt x="11061" y="336257"/>
                </a:lnTo>
                <a:lnTo>
                  <a:pt x="33274" y="358482"/>
                </a:lnTo>
                <a:lnTo>
                  <a:pt x="40665" y="395427"/>
                </a:lnTo>
                <a:lnTo>
                  <a:pt x="55473" y="450888"/>
                </a:lnTo>
                <a:lnTo>
                  <a:pt x="18440" y="502627"/>
                </a:lnTo>
                <a:lnTo>
                  <a:pt x="48044" y="532193"/>
                </a:lnTo>
                <a:lnTo>
                  <a:pt x="88747" y="561682"/>
                </a:lnTo>
                <a:lnTo>
                  <a:pt x="103568" y="554342"/>
                </a:lnTo>
                <a:lnTo>
                  <a:pt x="103568" y="513689"/>
                </a:lnTo>
                <a:lnTo>
                  <a:pt x="151625" y="458266"/>
                </a:lnTo>
                <a:lnTo>
                  <a:pt x="181203" y="450888"/>
                </a:lnTo>
                <a:lnTo>
                  <a:pt x="181203" y="432409"/>
                </a:lnTo>
                <a:lnTo>
                  <a:pt x="155308" y="410184"/>
                </a:lnTo>
                <a:lnTo>
                  <a:pt x="151625" y="391718"/>
                </a:lnTo>
                <a:lnTo>
                  <a:pt x="162737" y="369569"/>
                </a:lnTo>
                <a:lnTo>
                  <a:pt x="99834" y="291972"/>
                </a:lnTo>
                <a:lnTo>
                  <a:pt x="99834" y="236512"/>
                </a:lnTo>
                <a:lnTo>
                  <a:pt x="129438" y="192189"/>
                </a:lnTo>
                <a:lnTo>
                  <a:pt x="136842" y="144144"/>
                </a:lnTo>
                <a:lnTo>
                  <a:pt x="155308" y="118287"/>
                </a:lnTo>
                <a:lnTo>
                  <a:pt x="144221" y="66547"/>
                </a:lnTo>
                <a:lnTo>
                  <a:pt x="170141" y="7378"/>
                </a:lnTo>
                <a:lnTo>
                  <a:pt x="1405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63113" y="9964920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92" y="0"/>
                </a:moveTo>
                <a:lnTo>
                  <a:pt x="0" y="3708"/>
                </a:lnTo>
                <a:lnTo>
                  <a:pt x="7442" y="33426"/>
                </a:lnTo>
                <a:lnTo>
                  <a:pt x="37185" y="33426"/>
                </a:lnTo>
                <a:lnTo>
                  <a:pt x="37185" y="26009"/>
                </a:lnTo>
                <a:lnTo>
                  <a:pt x="185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62902" y="8871457"/>
            <a:ext cx="129578" cy="136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81606" y="8705237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125" y="0"/>
                </a:moveTo>
                <a:lnTo>
                  <a:pt x="0" y="11214"/>
                </a:lnTo>
                <a:lnTo>
                  <a:pt x="7442" y="29844"/>
                </a:lnTo>
                <a:lnTo>
                  <a:pt x="48234" y="29844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73080" y="9950080"/>
            <a:ext cx="218440" cy="321945"/>
          </a:xfrm>
          <a:custGeom>
            <a:avLst/>
            <a:gdLst/>
            <a:ahLst/>
            <a:cxnLst/>
            <a:rect l="l" t="t" r="r" b="b"/>
            <a:pathLst>
              <a:path w="218440" h="321945">
                <a:moveTo>
                  <a:pt x="51777" y="0"/>
                </a:moveTo>
                <a:lnTo>
                  <a:pt x="3708" y="66509"/>
                </a:lnTo>
                <a:lnTo>
                  <a:pt x="0" y="88722"/>
                </a:lnTo>
                <a:lnTo>
                  <a:pt x="22186" y="99821"/>
                </a:lnTo>
                <a:lnTo>
                  <a:pt x="25882" y="181178"/>
                </a:lnTo>
                <a:lnTo>
                  <a:pt x="14808" y="192265"/>
                </a:lnTo>
                <a:lnTo>
                  <a:pt x="14808" y="244017"/>
                </a:lnTo>
                <a:lnTo>
                  <a:pt x="62864" y="306806"/>
                </a:lnTo>
                <a:lnTo>
                  <a:pt x="107251" y="321614"/>
                </a:lnTo>
                <a:lnTo>
                  <a:pt x="162712" y="321614"/>
                </a:lnTo>
                <a:lnTo>
                  <a:pt x="166433" y="251434"/>
                </a:lnTo>
                <a:lnTo>
                  <a:pt x="170116" y="218122"/>
                </a:lnTo>
                <a:lnTo>
                  <a:pt x="214502" y="206984"/>
                </a:lnTo>
                <a:lnTo>
                  <a:pt x="218198" y="177457"/>
                </a:lnTo>
                <a:lnTo>
                  <a:pt x="88760" y="59131"/>
                </a:lnTo>
                <a:lnTo>
                  <a:pt x="77673" y="36982"/>
                </a:lnTo>
                <a:lnTo>
                  <a:pt x="5177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915938" y="10880953"/>
            <a:ext cx="3004185" cy="1012825"/>
          </a:xfrm>
          <a:custGeom>
            <a:avLst/>
            <a:gdLst/>
            <a:ahLst/>
            <a:cxnLst/>
            <a:rect l="l" t="t" r="r" b="b"/>
            <a:pathLst>
              <a:path w="3004184" h="1012825">
                <a:moveTo>
                  <a:pt x="243878" y="0"/>
                </a:moveTo>
                <a:lnTo>
                  <a:pt x="210616" y="44322"/>
                </a:lnTo>
                <a:lnTo>
                  <a:pt x="221716" y="136766"/>
                </a:lnTo>
                <a:lnTo>
                  <a:pt x="229095" y="177380"/>
                </a:lnTo>
                <a:lnTo>
                  <a:pt x="218033" y="229133"/>
                </a:lnTo>
                <a:lnTo>
                  <a:pt x="158889" y="243890"/>
                </a:lnTo>
                <a:lnTo>
                  <a:pt x="107137" y="206908"/>
                </a:lnTo>
                <a:lnTo>
                  <a:pt x="92367" y="88696"/>
                </a:lnTo>
                <a:lnTo>
                  <a:pt x="59080" y="195821"/>
                </a:lnTo>
                <a:lnTo>
                  <a:pt x="70205" y="258698"/>
                </a:lnTo>
                <a:lnTo>
                  <a:pt x="44335" y="291896"/>
                </a:lnTo>
                <a:lnTo>
                  <a:pt x="59080" y="332587"/>
                </a:lnTo>
                <a:lnTo>
                  <a:pt x="29552" y="362115"/>
                </a:lnTo>
                <a:lnTo>
                  <a:pt x="29552" y="391718"/>
                </a:lnTo>
                <a:lnTo>
                  <a:pt x="14782" y="402805"/>
                </a:lnTo>
                <a:lnTo>
                  <a:pt x="25857" y="487832"/>
                </a:lnTo>
                <a:lnTo>
                  <a:pt x="3695" y="491502"/>
                </a:lnTo>
                <a:lnTo>
                  <a:pt x="0" y="521030"/>
                </a:lnTo>
                <a:lnTo>
                  <a:pt x="25857" y="550633"/>
                </a:lnTo>
                <a:lnTo>
                  <a:pt x="51727" y="554304"/>
                </a:lnTo>
                <a:lnTo>
                  <a:pt x="70205" y="594918"/>
                </a:lnTo>
                <a:lnTo>
                  <a:pt x="192151" y="594918"/>
                </a:lnTo>
                <a:lnTo>
                  <a:pt x="280809" y="602335"/>
                </a:lnTo>
                <a:lnTo>
                  <a:pt x="321500" y="580199"/>
                </a:lnTo>
                <a:lnTo>
                  <a:pt x="413854" y="598627"/>
                </a:lnTo>
                <a:lnTo>
                  <a:pt x="513651" y="606056"/>
                </a:lnTo>
                <a:lnTo>
                  <a:pt x="546925" y="643039"/>
                </a:lnTo>
                <a:lnTo>
                  <a:pt x="602322" y="654088"/>
                </a:lnTo>
                <a:lnTo>
                  <a:pt x="628192" y="643039"/>
                </a:lnTo>
                <a:lnTo>
                  <a:pt x="761250" y="665175"/>
                </a:lnTo>
                <a:lnTo>
                  <a:pt x="816673" y="672528"/>
                </a:lnTo>
                <a:lnTo>
                  <a:pt x="879411" y="665098"/>
                </a:lnTo>
                <a:lnTo>
                  <a:pt x="931049" y="657758"/>
                </a:lnTo>
                <a:lnTo>
                  <a:pt x="934720" y="683577"/>
                </a:lnTo>
                <a:lnTo>
                  <a:pt x="979043" y="702043"/>
                </a:lnTo>
                <a:lnTo>
                  <a:pt x="1045591" y="716889"/>
                </a:lnTo>
                <a:lnTo>
                  <a:pt x="1119505" y="779691"/>
                </a:lnTo>
                <a:lnTo>
                  <a:pt x="1241450" y="779691"/>
                </a:lnTo>
                <a:lnTo>
                  <a:pt x="1311503" y="798118"/>
                </a:lnTo>
                <a:lnTo>
                  <a:pt x="1326235" y="883107"/>
                </a:lnTo>
                <a:lnTo>
                  <a:pt x="1315186" y="916304"/>
                </a:lnTo>
                <a:lnTo>
                  <a:pt x="1315186" y="971765"/>
                </a:lnTo>
                <a:lnTo>
                  <a:pt x="1296733" y="1012380"/>
                </a:lnTo>
                <a:lnTo>
                  <a:pt x="1337348" y="1012380"/>
                </a:lnTo>
                <a:lnTo>
                  <a:pt x="1403883" y="990231"/>
                </a:lnTo>
                <a:lnTo>
                  <a:pt x="1477797" y="1004989"/>
                </a:lnTo>
                <a:lnTo>
                  <a:pt x="1625600" y="993901"/>
                </a:lnTo>
                <a:lnTo>
                  <a:pt x="1684731" y="993901"/>
                </a:lnTo>
                <a:lnTo>
                  <a:pt x="1740179" y="971765"/>
                </a:lnTo>
                <a:lnTo>
                  <a:pt x="1843659" y="968082"/>
                </a:lnTo>
                <a:lnTo>
                  <a:pt x="1902764" y="934770"/>
                </a:lnTo>
                <a:lnTo>
                  <a:pt x="1932355" y="934770"/>
                </a:lnTo>
                <a:lnTo>
                  <a:pt x="1987765" y="912634"/>
                </a:lnTo>
                <a:lnTo>
                  <a:pt x="2035822" y="934770"/>
                </a:lnTo>
                <a:lnTo>
                  <a:pt x="2065375" y="923721"/>
                </a:lnTo>
                <a:lnTo>
                  <a:pt x="2120836" y="934770"/>
                </a:lnTo>
                <a:lnTo>
                  <a:pt x="2176208" y="919975"/>
                </a:lnTo>
                <a:lnTo>
                  <a:pt x="2253678" y="894194"/>
                </a:lnTo>
                <a:lnTo>
                  <a:pt x="2419997" y="908964"/>
                </a:lnTo>
                <a:lnTo>
                  <a:pt x="2630614" y="849833"/>
                </a:lnTo>
                <a:lnTo>
                  <a:pt x="2682341" y="883107"/>
                </a:lnTo>
                <a:lnTo>
                  <a:pt x="2730398" y="872020"/>
                </a:lnTo>
                <a:lnTo>
                  <a:pt x="2756230" y="890523"/>
                </a:lnTo>
                <a:lnTo>
                  <a:pt x="2774746" y="908964"/>
                </a:lnTo>
                <a:lnTo>
                  <a:pt x="2815386" y="890523"/>
                </a:lnTo>
                <a:lnTo>
                  <a:pt x="2881896" y="875728"/>
                </a:lnTo>
                <a:lnTo>
                  <a:pt x="2922549" y="842416"/>
                </a:lnTo>
                <a:lnTo>
                  <a:pt x="2966923" y="761136"/>
                </a:lnTo>
                <a:lnTo>
                  <a:pt x="2970606" y="679830"/>
                </a:lnTo>
                <a:lnTo>
                  <a:pt x="2996476" y="665060"/>
                </a:lnTo>
                <a:lnTo>
                  <a:pt x="3003880" y="646595"/>
                </a:lnTo>
                <a:lnTo>
                  <a:pt x="2970606" y="646595"/>
                </a:lnTo>
                <a:lnTo>
                  <a:pt x="2952115" y="628116"/>
                </a:lnTo>
                <a:lnTo>
                  <a:pt x="2952115" y="539381"/>
                </a:lnTo>
                <a:lnTo>
                  <a:pt x="2992767" y="498767"/>
                </a:lnTo>
                <a:lnTo>
                  <a:pt x="2978010" y="487679"/>
                </a:lnTo>
                <a:lnTo>
                  <a:pt x="2952115" y="524624"/>
                </a:lnTo>
                <a:lnTo>
                  <a:pt x="2911500" y="532002"/>
                </a:lnTo>
                <a:lnTo>
                  <a:pt x="2892983" y="580072"/>
                </a:lnTo>
                <a:lnTo>
                  <a:pt x="2833878" y="631786"/>
                </a:lnTo>
                <a:lnTo>
                  <a:pt x="2785821" y="631786"/>
                </a:lnTo>
                <a:lnTo>
                  <a:pt x="2782112" y="605891"/>
                </a:lnTo>
                <a:lnTo>
                  <a:pt x="2730398" y="605891"/>
                </a:lnTo>
                <a:lnTo>
                  <a:pt x="2726715" y="594804"/>
                </a:lnTo>
                <a:lnTo>
                  <a:pt x="2719311" y="587425"/>
                </a:lnTo>
                <a:lnTo>
                  <a:pt x="2667584" y="620699"/>
                </a:lnTo>
                <a:lnTo>
                  <a:pt x="2630614" y="642912"/>
                </a:lnTo>
                <a:lnTo>
                  <a:pt x="2612123" y="642912"/>
                </a:lnTo>
                <a:lnTo>
                  <a:pt x="2575191" y="665060"/>
                </a:lnTo>
                <a:lnTo>
                  <a:pt x="2549309" y="657682"/>
                </a:lnTo>
                <a:lnTo>
                  <a:pt x="2538234" y="687209"/>
                </a:lnTo>
                <a:lnTo>
                  <a:pt x="2504973" y="690918"/>
                </a:lnTo>
                <a:lnTo>
                  <a:pt x="2479116" y="735279"/>
                </a:lnTo>
                <a:lnTo>
                  <a:pt x="2438450" y="742670"/>
                </a:lnTo>
                <a:lnTo>
                  <a:pt x="2397810" y="727900"/>
                </a:lnTo>
                <a:lnTo>
                  <a:pt x="2379319" y="731570"/>
                </a:lnTo>
                <a:lnTo>
                  <a:pt x="2349766" y="672439"/>
                </a:lnTo>
                <a:lnTo>
                  <a:pt x="2360841" y="624446"/>
                </a:lnTo>
                <a:lnTo>
                  <a:pt x="2375649" y="598512"/>
                </a:lnTo>
                <a:lnTo>
                  <a:pt x="2364549" y="532002"/>
                </a:lnTo>
                <a:lnTo>
                  <a:pt x="2375649" y="506145"/>
                </a:lnTo>
                <a:lnTo>
                  <a:pt x="2408859" y="476580"/>
                </a:lnTo>
                <a:lnTo>
                  <a:pt x="2412568" y="469201"/>
                </a:lnTo>
                <a:lnTo>
                  <a:pt x="2390406" y="458076"/>
                </a:lnTo>
                <a:lnTo>
                  <a:pt x="2272131" y="458076"/>
                </a:lnTo>
                <a:lnTo>
                  <a:pt x="2146528" y="487679"/>
                </a:lnTo>
                <a:lnTo>
                  <a:pt x="2120671" y="498881"/>
                </a:lnTo>
                <a:lnTo>
                  <a:pt x="2080171" y="520915"/>
                </a:lnTo>
                <a:lnTo>
                  <a:pt x="2035822" y="502475"/>
                </a:lnTo>
                <a:lnTo>
                  <a:pt x="1980387" y="461822"/>
                </a:lnTo>
                <a:lnTo>
                  <a:pt x="1791893" y="461822"/>
                </a:lnTo>
                <a:lnTo>
                  <a:pt x="1662582" y="465531"/>
                </a:lnTo>
                <a:lnTo>
                  <a:pt x="1629283" y="421208"/>
                </a:lnTo>
                <a:lnTo>
                  <a:pt x="1632991" y="387934"/>
                </a:lnTo>
                <a:lnTo>
                  <a:pt x="1592326" y="354660"/>
                </a:lnTo>
                <a:lnTo>
                  <a:pt x="1551698" y="362038"/>
                </a:lnTo>
                <a:lnTo>
                  <a:pt x="1522120" y="376796"/>
                </a:lnTo>
                <a:lnTo>
                  <a:pt x="1462989" y="365747"/>
                </a:lnTo>
                <a:lnTo>
                  <a:pt x="1381899" y="369417"/>
                </a:lnTo>
                <a:lnTo>
                  <a:pt x="1263650" y="347306"/>
                </a:lnTo>
                <a:lnTo>
                  <a:pt x="1052995" y="421208"/>
                </a:lnTo>
                <a:lnTo>
                  <a:pt x="927315" y="428548"/>
                </a:lnTo>
                <a:lnTo>
                  <a:pt x="864514" y="439712"/>
                </a:lnTo>
                <a:lnTo>
                  <a:pt x="801890" y="428663"/>
                </a:lnTo>
                <a:lnTo>
                  <a:pt x="790778" y="303021"/>
                </a:lnTo>
                <a:lnTo>
                  <a:pt x="776033" y="288226"/>
                </a:lnTo>
                <a:lnTo>
                  <a:pt x="724293" y="303021"/>
                </a:lnTo>
                <a:lnTo>
                  <a:pt x="654050" y="277126"/>
                </a:lnTo>
                <a:lnTo>
                  <a:pt x="583844" y="258698"/>
                </a:lnTo>
                <a:lnTo>
                  <a:pt x="594944" y="240220"/>
                </a:lnTo>
                <a:lnTo>
                  <a:pt x="705789" y="240220"/>
                </a:lnTo>
                <a:lnTo>
                  <a:pt x="731647" y="184772"/>
                </a:lnTo>
                <a:lnTo>
                  <a:pt x="705789" y="136766"/>
                </a:lnTo>
                <a:lnTo>
                  <a:pt x="639279" y="114541"/>
                </a:lnTo>
                <a:lnTo>
                  <a:pt x="602322" y="129311"/>
                </a:lnTo>
                <a:lnTo>
                  <a:pt x="606005" y="173710"/>
                </a:lnTo>
                <a:lnTo>
                  <a:pt x="580161" y="173710"/>
                </a:lnTo>
                <a:lnTo>
                  <a:pt x="535787" y="225463"/>
                </a:lnTo>
                <a:lnTo>
                  <a:pt x="362127" y="206908"/>
                </a:lnTo>
                <a:lnTo>
                  <a:pt x="280809" y="184772"/>
                </a:lnTo>
                <a:lnTo>
                  <a:pt x="273443" y="25895"/>
                </a:lnTo>
                <a:lnTo>
                  <a:pt x="24387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58878" y="2909492"/>
            <a:ext cx="7588726" cy="73947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8310">
              <a:lnSpc>
                <a:spcPct val="100000"/>
              </a:lnSpc>
              <a:spcBef>
                <a:spcPts val="100"/>
              </a:spcBef>
            </a:pPr>
            <a:r>
              <a:rPr spc="-254" dirty="0">
                <a:solidFill>
                  <a:srgbClr val="849ACF"/>
                </a:solidFill>
              </a:rPr>
              <a:t>CYCLADES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269111" y="929539"/>
            <a:ext cx="2227855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21815">
              <a:lnSpc>
                <a:spcPct val="100000"/>
              </a:lnSpc>
              <a:spcBef>
                <a:spcPts val="100"/>
              </a:spcBef>
            </a:pPr>
            <a:r>
              <a:rPr spc="-130" dirty="0">
                <a:solidFill>
                  <a:srgbClr val="849ACF"/>
                </a:solidFill>
              </a:rPr>
              <a:t>MY</a:t>
            </a:r>
            <a:r>
              <a:rPr spc="-265" dirty="0">
                <a:solidFill>
                  <a:srgbClr val="849ACF"/>
                </a:solidFill>
              </a:rPr>
              <a:t>K</a:t>
            </a:r>
            <a:r>
              <a:rPr spc="-250" dirty="0">
                <a:solidFill>
                  <a:srgbClr val="849ACF"/>
                </a:solidFill>
              </a:rPr>
              <a:t>ON</a:t>
            </a:r>
            <a:r>
              <a:rPr spc="-315" dirty="0">
                <a:solidFill>
                  <a:srgbClr val="849ACF"/>
                </a:solidFill>
              </a:rPr>
              <a:t>OS</a:t>
            </a:r>
            <a:r>
              <a:rPr lang="en-US" spc="-315" dirty="0">
                <a:solidFill>
                  <a:srgbClr val="849ACF"/>
                </a:solidFill>
              </a:rPr>
              <a:t> – not just for party goers</a:t>
            </a:r>
            <a:endParaRPr spc="-315" dirty="0">
              <a:solidFill>
                <a:srgbClr val="849AC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9237" y="2890113"/>
            <a:ext cx="7882762" cy="423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7052119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7601851"/>
            <a:ext cx="7882758" cy="4295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1175373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6536" y="7225934"/>
            <a:ext cx="19551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Myconian</a:t>
            </a:r>
            <a:r>
              <a:rPr sz="15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Ambassador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536" y="11931568"/>
            <a:ext cx="10902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231F20"/>
                </a:solidFill>
                <a:latin typeface="Arial"/>
                <a:cs typeface="Arial"/>
              </a:rPr>
              <a:t>Little</a:t>
            </a:r>
            <a:r>
              <a:rPr sz="15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Venice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57360" y="11549995"/>
            <a:ext cx="91198" cy="82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20647" y="11447491"/>
            <a:ext cx="108369" cy="125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50558" y="10404403"/>
            <a:ext cx="202463" cy="168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77332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25717" y="0"/>
                </a:moveTo>
                <a:lnTo>
                  <a:pt x="0" y="25768"/>
                </a:ln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77332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0" y="25768"/>
                </a:move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lnTo>
                  <a:pt x="0" y="257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38562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0" y="0"/>
                </a:move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38562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179971" y="419493"/>
                </a:move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481894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22758" y="0"/>
                </a:move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lnTo>
                  <a:pt x="282778" y="25755"/>
                </a:lnTo>
                <a:lnTo>
                  <a:pt x="2227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81894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39928" y="102857"/>
                </a:moveTo>
                <a:lnTo>
                  <a:pt x="282778" y="25755"/>
                </a:lnTo>
                <a:lnTo>
                  <a:pt x="222758" y="0"/>
                </a:ln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593068" y="9320786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93826" y="0"/>
                </a:move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93068" y="9320786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85279" y="359752"/>
                </a:move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248524" y="9848687"/>
            <a:ext cx="168529" cy="108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379294" y="9629021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28676" y="0"/>
                </a:move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lnTo>
                  <a:pt x="1286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379294" y="9629021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71513" y="25666"/>
                </a:moveTo>
                <a:lnTo>
                  <a:pt x="128676" y="0"/>
                </a:ln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136878" y="10233385"/>
            <a:ext cx="227952" cy="2279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60815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111315" y="0"/>
                </a:move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60815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316814" y="282562"/>
                </a:move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69179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496366" y="0"/>
                </a:move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69179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248157" y="333806"/>
                </a:move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934242" y="9158903"/>
            <a:ext cx="274320" cy="282575"/>
          </a:xfrm>
          <a:custGeom>
            <a:avLst/>
            <a:gdLst/>
            <a:ahLst/>
            <a:cxnLst/>
            <a:rect l="l" t="t" r="r" b="b"/>
            <a:pathLst>
              <a:path w="274319" h="282575">
                <a:moveTo>
                  <a:pt x="137033" y="0"/>
                </a:moveTo>
                <a:lnTo>
                  <a:pt x="8534" y="102679"/>
                </a:lnTo>
                <a:lnTo>
                  <a:pt x="0" y="239712"/>
                </a:lnTo>
                <a:lnTo>
                  <a:pt x="77101" y="205549"/>
                </a:lnTo>
                <a:lnTo>
                  <a:pt x="119951" y="231216"/>
                </a:lnTo>
                <a:lnTo>
                  <a:pt x="162788" y="282562"/>
                </a:lnTo>
                <a:lnTo>
                  <a:pt x="205638" y="282562"/>
                </a:lnTo>
                <a:lnTo>
                  <a:pt x="274154" y="154025"/>
                </a:lnTo>
                <a:lnTo>
                  <a:pt x="256971" y="25666"/>
                </a:lnTo>
                <a:lnTo>
                  <a:pt x="13703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934242" y="9158903"/>
            <a:ext cx="274320" cy="282575"/>
          </a:xfrm>
          <a:custGeom>
            <a:avLst/>
            <a:gdLst/>
            <a:ahLst/>
            <a:cxnLst/>
            <a:rect l="l" t="t" r="r" b="b"/>
            <a:pathLst>
              <a:path w="274319" h="282575">
                <a:moveTo>
                  <a:pt x="0" y="239712"/>
                </a:moveTo>
                <a:lnTo>
                  <a:pt x="77101" y="205549"/>
                </a:lnTo>
                <a:lnTo>
                  <a:pt x="119951" y="231216"/>
                </a:lnTo>
                <a:lnTo>
                  <a:pt x="162788" y="282562"/>
                </a:lnTo>
                <a:lnTo>
                  <a:pt x="205638" y="282562"/>
                </a:lnTo>
                <a:lnTo>
                  <a:pt x="274154" y="154025"/>
                </a:lnTo>
                <a:lnTo>
                  <a:pt x="256971" y="25666"/>
                </a:lnTo>
                <a:lnTo>
                  <a:pt x="137033" y="0"/>
                </a:lnTo>
                <a:lnTo>
                  <a:pt x="8534" y="102679"/>
                </a:lnTo>
                <a:lnTo>
                  <a:pt x="0" y="2397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27186" y="10361655"/>
            <a:ext cx="116827" cy="1253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225565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42887" y="0"/>
                </a:move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25565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0" y="359562"/>
                </a:move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457506" y="1097998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29"/>
                </a:lnTo>
                <a:lnTo>
                  <a:pt x="162699" y="265468"/>
                </a:lnTo>
                <a:lnTo>
                  <a:pt x="200494" y="250304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57509" y="1097997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4" y="55919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4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429193" y="9771774"/>
            <a:ext cx="133997" cy="997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8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157327" y="9150319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479196" y="0"/>
                </a:move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157327" y="9150319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522084" y="718502"/>
                </a:move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305997" y="11620920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21"/>
                </a:lnTo>
                <a:lnTo>
                  <a:pt x="258724" y="276821"/>
                </a:lnTo>
                <a:lnTo>
                  <a:pt x="105638" y="136855"/>
                </a:lnTo>
                <a:lnTo>
                  <a:pt x="79959" y="85610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06000" y="11620930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4" y="85597"/>
                </a:moveTo>
                <a:lnTo>
                  <a:pt x="20033" y="0"/>
                </a:lnTo>
                <a:lnTo>
                  <a:pt x="0" y="27714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385965" y="11706528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1" y="191212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286322" y="2880531"/>
            <a:ext cx="6181998" cy="8606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565322" y="4847402"/>
            <a:ext cx="253580" cy="2450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294682" y="2900213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85"/>
                </a:lnTo>
                <a:lnTo>
                  <a:pt x="8547" y="240195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90"/>
                </a:lnTo>
                <a:lnTo>
                  <a:pt x="342137" y="436918"/>
                </a:lnTo>
                <a:lnTo>
                  <a:pt x="419099" y="445490"/>
                </a:lnTo>
                <a:lnTo>
                  <a:pt x="461797" y="471106"/>
                </a:lnTo>
                <a:lnTo>
                  <a:pt x="538810" y="488238"/>
                </a:lnTo>
                <a:lnTo>
                  <a:pt x="632917" y="419785"/>
                </a:lnTo>
                <a:lnTo>
                  <a:pt x="744131" y="257314"/>
                </a:lnTo>
                <a:lnTo>
                  <a:pt x="744131" y="197408"/>
                </a:lnTo>
                <a:lnTo>
                  <a:pt x="795426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54"/>
                </a:lnTo>
                <a:lnTo>
                  <a:pt x="957910" y="308584"/>
                </a:lnTo>
                <a:lnTo>
                  <a:pt x="915149" y="334264"/>
                </a:lnTo>
                <a:lnTo>
                  <a:pt x="838149" y="368515"/>
                </a:lnTo>
                <a:lnTo>
                  <a:pt x="744131" y="453999"/>
                </a:lnTo>
                <a:lnTo>
                  <a:pt x="624281" y="488238"/>
                </a:lnTo>
                <a:lnTo>
                  <a:pt x="598652" y="513880"/>
                </a:lnTo>
                <a:lnTo>
                  <a:pt x="778217" y="719137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04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94686" y="2900209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86" y="0"/>
                </a:moveTo>
                <a:lnTo>
                  <a:pt x="0" y="77687"/>
                </a:lnTo>
                <a:lnTo>
                  <a:pt x="8547" y="240184"/>
                </a:lnTo>
                <a:lnTo>
                  <a:pt x="85509" y="317146"/>
                </a:lnTo>
                <a:lnTo>
                  <a:pt x="153987" y="334265"/>
                </a:lnTo>
                <a:lnTo>
                  <a:pt x="290741" y="445479"/>
                </a:lnTo>
                <a:lnTo>
                  <a:pt x="342125" y="436919"/>
                </a:lnTo>
                <a:lnTo>
                  <a:pt x="419087" y="445479"/>
                </a:lnTo>
                <a:lnTo>
                  <a:pt x="461797" y="471108"/>
                </a:lnTo>
                <a:lnTo>
                  <a:pt x="538822" y="488240"/>
                </a:lnTo>
                <a:lnTo>
                  <a:pt x="632917" y="419787"/>
                </a:lnTo>
                <a:lnTo>
                  <a:pt x="744131" y="257316"/>
                </a:lnTo>
                <a:lnTo>
                  <a:pt x="744131" y="197410"/>
                </a:lnTo>
                <a:lnTo>
                  <a:pt x="795426" y="146089"/>
                </a:lnTo>
                <a:lnTo>
                  <a:pt x="957910" y="128957"/>
                </a:lnTo>
                <a:lnTo>
                  <a:pt x="1060589" y="205970"/>
                </a:lnTo>
                <a:lnTo>
                  <a:pt x="1034872" y="248756"/>
                </a:lnTo>
                <a:lnTo>
                  <a:pt x="957910" y="308586"/>
                </a:lnTo>
                <a:lnTo>
                  <a:pt x="915149" y="334265"/>
                </a:lnTo>
                <a:lnTo>
                  <a:pt x="838136" y="368517"/>
                </a:lnTo>
                <a:lnTo>
                  <a:pt x="744131" y="454001"/>
                </a:lnTo>
                <a:lnTo>
                  <a:pt x="624268" y="488240"/>
                </a:lnTo>
                <a:lnTo>
                  <a:pt x="598652" y="513881"/>
                </a:lnTo>
                <a:lnTo>
                  <a:pt x="778205" y="719139"/>
                </a:lnTo>
                <a:lnTo>
                  <a:pt x="923696" y="684925"/>
                </a:lnTo>
                <a:lnTo>
                  <a:pt x="1137551" y="804648"/>
                </a:lnTo>
                <a:lnTo>
                  <a:pt x="1317104" y="847472"/>
                </a:lnTo>
                <a:lnTo>
                  <a:pt x="1363317" y="83798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4796854" y="8553197"/>
            <a:ext cx="7791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849ACF"/>
                </a:solidFill>
                <a:latin typeface="Arial"/>
                <a:cs typeface="Arial"/>
              </a:rPr>
              <a:t>Mykonos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654372" y="7634065"/>
            <a:ext cx="311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808285"/>
                </a:solidFill>
                <a:latin typeface="Arial"/>
                <a:cs typeface="Arial"/>
              </a:rPr>
              <a:t>35</a:t>
            </a:r>
            <a:endParaRPr sz="1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629760" y="7837265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25218" y="605559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642047" y="7256066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808285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598689" y="7459266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57506" y="1097998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29"/>
                </a:lnTo>
                <a:lnTo>
                  <a:pt x="162699" y="265468"/>
                </a:lnTo>
                <a:lnTo>
                  <a:pt x="200494" y="250304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57509" y="1097997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4" y="55919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4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29193" y="9771774"/>
            <a:ext cx="133997" cy="997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8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05997" y="11620920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21"/>
                </a:lnTo>
                <a:lnTo>
                  <a:pt x="258724" y="276821"/>
                </a:lnTo>
                <a:lnTo>
                  <a:pt x="105638" y="136855"/>
                </a:lnTo>
                <a:lnTo>
                  <a:pt x="79959" y="85610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06000" y="11620930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4" y="85597"/>
                </a:moveTo>
                <a:lnTo>
                  <a:pt x="20033" y="0"/>
                </a:lnTo>
                <a:lnTo>
                  <a:pt x="0" y="27714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85965" y="11706528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1" y="191212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13677" y="2900209"/>
            <a:ext cx="6515448" cy="8931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65322" y="4847402"/>
            <a:ext cx="253580" cy="245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94682" y="2900213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85"/>
                </a:lnTo>
                <a:lnTo>
                  <a:pt x="8547" y="240195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90"/>
                </a:lnTo>
                <a:lnTo>
                  <a:pt x="342137" y="436918"/>
                </a:lnTo>
                <a:lnTo>
                  <a:pt x="419099" y="445490"/>
                </a:lnTo>
                <a:lnTo>
                  <a:pt x="461797" y="471106"/>
                </a:lnTo>
                <a:lnTo>
                  <a:pt x="538810" y="488238"/>
                </a:lnTo>
                <a:lnTo>
                  <a:pt x="632917" y="419785"/>
                </a:lnTo>
                <a:lnTo>
                  <a:pt x="744131" y="257314"/>
                </a:lnTo>
                <a:lnTo>
                  <a:pt x="744131" y="197408"/>
                </a:lnTo>
                <a:lnTo>
                  <a:pt x="795426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54"/>
                </a:lnTo>
                <a:lnTo>
                  <a:pt x="957910" y="308584"/>
                </a:lnTo>
                <a:lnTo>
                  <a:pt x="915149" y="334264"/>
                </a:lnTo>
                <a:lnTo>
                  <a:pt x="838149" y="368515"/>
                </a:lnTo>
                <a:lnTo>
                  <a:pt x="744131" y="453999"/>
                </a:lnTo>
                <a:lnTo>
                  <a:pt x="624281" y="488238"/>
                </a:lnTo>
                <a:lnTo>
                  <a:pt x="598652" y="513880"/>
                </a:lnTo>
                <a:lnTo>
                  <a:pt x="778217" y="719137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04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94686" y="2900209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86" y="0"/>
                </a:moveTo>
                <a:lnTo>
                  <a:pt x="0" y="77687"/>
                </a:lnTo>
                <a:lnTo>
                  <a:pt x="8547" y="240184"/>
                </a:lnTo>
                <a:lnTo>
                  <a:pt x="85509" y="317146"/>
                </a:lnTo>
                <a:lnTo>
                  <a:pt x="153987" y="334265"/>
                </a:lnTo>
                <a:lnTo>
                  <a:pt x="290741" y="445479"/>
                </a:lnTo>
                <a:lnTo>
                  <a:pt x="342125" y="436919"/>
                </a:lnTo>
                <a:lnTo>
                  <a:pt x="419087" y="445479"/>
                </a:lnTo>
                <a:lnTo>
                  <a:pt x="461797" y="471108"/>
                </a:lnTo>
                <a:lnTo>
                  <a:pt x="538822" y="488240"/>
                </a:lnTo>
                <a:lnTo>
                  <a:pt x="632917" y="419787"/>
                </a:lnTo>
                <a:lnTo>
                  <a:pt x="744131" y="257316"/>
                </a:lnTo>
                <a:lnTo>
                  <a:pt x="744131" y="197410"/>
                </a:lnTo>
                <a:lnTo>
                  <a:pt x="795426" y="146089"/>
                </a:lnTo>
                <a:lnTo>
                  <a:pt x="957910" y="128957"/>
                </a:lnTo>
                <a:lnTo>
                  <a:pt x="1060589" y="205970"/>
                </a:lnTo>
                <a:lnTo>
                  <a:pt x="1034872" y="248756"/>
                </a:lnTo>
                <a:lnTo>
                  <a:pt x="957910" y="308586"/>
                </a:lnTo>
                <a:lnTo>
                  <a:pt x="915149" y="334265"/>
                </a:lnTo>
                <a:lnTo>
                  <a:pt x="838136" y="368517"/>
                </a:lnTo>
                <a:lnTo>
                  <a:pt x="744131" y="454001"/>
                </a:lnTo>
                <a:lnTo>
                  <a:pt x="624268" y="488240"/>
                </a:lnTo>
                <a:lnTo>
                  <a:pt x="598652" y="513881"/>
                </a:lnTo>
                <a:lnTo>
                  <a:pt x="778205" y="719139"/>
                </a:lnTo>
                <a:lnTo>
                  <a:pt x="923696" y="684925"/>
                </a:lnTo>
                <a:lnTo>
                  <a:pt x="1137551" y="804648"/>
                </a:lnTo>
                <a:lnTo>
                  <a:pt x="1317104" y="847472"/>
                </a:lnTo>
                <a:lnTo>
                  <a:pt x="1363317" y="83798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088778" y="11411598"/>
            <a:ext cx="802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r>
              <a:rPr sz="1500" spc="-5" dirty="0">
                <a:solidFill>
                  <a:srgbClr val="849ACF"/>
                </a:solidFill>
                <a:latin typeface="Arial"/>
                <a:cs typeface="Arial"/>
              </a:rPr>
              <a:t>a</a:t>
            </a:r>
            <a:r>
              <a:rPr sz="1500" spc="-15" dirty="0">
                <a:solidFill>
                  <a:srgbClr val="849ACF"/>
                </a:solidFill>
                <a:latin typeface="Arial"/>
                <a:cs typeface="Arial"/>
              </a:rPr>
              <a:t>n</a:t>
            </a:r>
            <a:r>
              <a:rPr sz="1500" spc="110" dirty="0">
                <a:solidFill>
                  <a:srgbClr val="849ACF"/>
                </a:solidFill>
                <a:latin typeface="Arial"/>
                <a:cs typeface="Arial"/>
              </a:rPr>
              <a:t>t</a:t>
            </a:r>
            <a:r>
              <a:rPr sz="1500" spc="45" dirty="0">
                <a:solidFill>
                  <a:srgbClr val="849ACF"/>
                </a:solidFill>
                <a:latin typeface="Arial"/>
                <a:cs typeface="Arial"/>
              </a:rPr>
              <a:t>orini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25218" y="605559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312085" y="8591066"/>
            <a:ext cx="323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70" dirty="0">
                <a:solidFill>
                  <a:srgbClr val="808285"/>
                </a:solidFill>
                <a:latin typeface="Arial"/>
                <a:cs typeface="Arial"/>
              </a:rPr>
              <a:t>45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93759" y="87942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461125" y="10166065"/>
            <a:ext cx="170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20510" y="10369265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-4860924" y="901805"/>
            <a:ext cx="2346218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28775">
              <a:lnSpc>
                <a:spcPct val="100000"/>
              </a:lnSpc>
              <a:spcBef>
                <a:spcPts val="100"/>
              </a:spcBef>
            </a:pPr>
            <a:r>
              <a:rPr spc="-405" dirty="0">
                <a:solidFill>
                  <a:srgbClr val="849ACF"/>
                </a:solidFill>
              </a:rPr>
              <a:t>S</a:t>
            </a:r>
            <a:r>
              <a:rPr spc="-50" dirty="0">
                <a:solidFill>
                  <a:srgbClr val="849ACF"/>
                </a:solidFill>
              </a:rPr>
              <a:t>AN</a:t>
            </a:r>
            <a:r>
              <a:rPr spc="-220" dirty="0">
                <a:solidFill>
                  <a:srgbClr val="849ACF"/>
                </a:solidFill>
              </a:rPr>
              <a:t>T</a:t>
            </a:r>
            <a:r>
              <a:rPr spc="-165" dirty="0">
                <a:solidFill>
                  <a:srgbClr val="849ACF"/>
                </a:solidFill>
              </a:rPr>
              <a:t>ORINI</a:t>
            </a:r>
            <a:r>
              <a:rPr lang="en-US" spc="-165" dirty="0">
                <a:solidFill>
                  <a:srgbClr val="849ACF"/>
                </a:solidFill>
              </a:rPr>
              <a:t> – go beyond the Caldera</a:t>
            </a:r>
            <a:endParaRPr spc="-165" dirty="0">
              <a:solidFill>
                <a:srgbClr val="849ACF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8004" y="2890113"/>
            <a:ext cx="7884007" cy="4234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48004" y="7052119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8106" y="7601851"/>
            <a:ext cx="7883892" cy="4295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8004" y="1175373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36644" y="7225934"/>
            <a:ext cx="1828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5" dirty="0">
                <a:solidFill>
                  <a:srgbClr val="231F20"/>
                </a:solidFill>
                <a:latin typeface="Arial"/>
                <a:cs typeface="Arial"/>
              </a:rPr>
              <a:t>Canaves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Oia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Epitome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6644" y="11931568"/>
            <a:ext cx="1109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Wine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Tasting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/>
          <p:nvPr/>
        </p:nvSpPr>
        <p:spPr>
          <a:xfrm>
            <a:off x="9385783" y="11696433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0" y="191211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9913" y="12547593"/>
            <a:ext cx="260350" cy="458470"/>
          </a:xfrm>
          <a:custGeom>
            <a:avLst/>
            <a:gdLst/>
            <a:ahLst/>
            <a:cxnLst/>
            <a:rect l="l" t="t" r="r" b="b"/>
            <a:pathLst>
              <a:path w="260350" h="458469">
                <a:moveTo>
                  <a:pt x="257352" y="0"/>
                </a:moveTo>
                <a:lnTo>
                  <a:pt x="2628" y="0"/>
                </a:lnTo>
                <a:lnTo>
                  <a:pt x="0" y="3314"/>
                </a:lnTo>
                <a:lnTo>
                  <a:pt x="0" y="457873"/>
                </a:lnTo>
                <a:lnTo>
                  <a:pt x="91249" y="457873"/>
                </a:lnTo>
                <a:lnTo>
                  <a:pt x="91249" y="382600"/>
                </a:lnTo>
                <a:lnTo>
                  <a:pt x="96227" y="376897"/>
                </a:lnTo>
                <a:lnTo>
                  <a:pt x="259969" y="376897"/>
                </a:lnTo>
                <a:lnTo>
                  <a:pt x="259969" y="345630"/>
                </a:lnTo>
                <a:lnTo>
                  <a:pt x="34391" y="345630"/>
                </a:lnTo>
                <a:lnTo>
                  <a:pt x="34391" y="268147"/>
                </a:lnTo>
                <a:lnTo>
                  <a:pt x="259969" y="268147"/>
                </a:lnTo>
                <a:lnTo>
                  <a:pt x="259969" y="232765"/>
                </a:lnTo>
                <a:lnTo>
                  <a:pt x="34391" y="232765"/>
                </a:lnTo>
                <a:lnTo>
                  <a:pt x="34391" y="155282"/>
                </a:lnTo>
                <a:lnTo>
                  <a:pt x="259969" y="155282"/>
                </a:lnTo>
                <a:lnTo>
                  <a:pt x="259969" y="119913"/>
                </a:lnTo>
                <a:lnTo>
                  <a:pt x="34391" y="119913"/>
                </a:lnTo>
                <a:lnTo>
                  <a:pt x="34391" y="42430"/>
                </a:lnTo>
                <a:lnTo>
                  <a:pt x="259969" y="42430"/>
                </a:lnTo>
                <a:lnTo>
                  <a:pt x="259969" y="3314"/>
                </a:lnTo>
                <a:lnTo>
                  <a:pt x="257352" y="0"/>
                </a:lnTo>
                <a:close/>
              </a:path>
              <a:path w="260350" h="458469">
                <a:moveTo>
                  <a:pt x="259969" y="376897"/>
                </a:moveTo>
                <a:lnTo>
                  <a:pt x="163753" y="376897"/>
                </a:lnTo>
                <a:lnTo>
                  <a:pt x="168732" y="382600"/>
                </a:lnTo>
                <a:lnTo>
                  <a:pt x="168732" y="457873"/>
                </a:lnTo>
                <a:lnTo>
                  <a:pt x="259969" y="457873"/>
                </a:lnTo>
                <a:lnTo>
                  <a:pt x="259969" y="376897"/>
                </a:lnTo>
                <a:close/>
              </a:path>
              <a:path w="260350" h="458469">
                <a:moveTo>
                  <a:pt x="148107" y="268147"/>
                </a:moveTo>
                <a:lnTo>
                  <a:pt x="111874" y="268147"/>
                </a:lnTo>
                <a:lnTo>
                  <a:pt x="111874" y="345630"/>
                </a:lnTo>
                <a:lnTo>
                  <a:pt x="148107" y="345630"/>
                </a:lnTo>
                <a:lnTo>
                  <a:pt x="148107" y="268147"/>
                </a:lnTo>
                <a:close/>
              </a:path>
              <a:path w="260350" h="458469">
                <a:moveTo>
                  <a:pt x="259969" y="268147"/>
                </a:moveTo>
                <a:lnTo>
                  <a:pt x="225590" y="268147"/>
                </a:lnTo>
                <a:lnTo>
                  <a:pt x="225590" y="345630"/>
                </a:lnTo>
                <a:lnTo>
                  <a:pt x="259969" y="345630"/>
                </a:lnTo>
                <a:lnTo>
                  <a:pt x="259969" y="268147"/>
                </a:lnTo>
                <a:close/>
              </a:path>
              <a:path w="260350" h="458469">
                <a:moveTo>
                  <a:pt x="148107" y="155282"/>
                </a:moveTo>
                <a:lnTo>
                  <a:pt x="111874" y="155282"/>
                </a:lnTo>
                <a:lnTo>
                  <a:pt x="111874" y="232765"/>
                </a:lnTo>
                <a:lnTo>
                  <a:pt x="148107" y="232765"/>
                </a:lnTo>
                <a:lnTo>
                  <a:pt x="148107" y="155282"/>
                </a:lnTo>
                <a:close/>
              </a:path>
              <a:path w="260350" h="458469">
                <a:moveTo>
                  <a:pt x="259969" y="155282"/>
                </a:moveTo>
                <a:lnTo>
                  <a:pt x="225590" y="155282"/>
                </a:lnTo>
                <a:lnTo>
                  <a:pt x="225590" y="232765"/>
                </a:lnTo>
                <a:lnTo>
                  <a:pt x="259969" y="232765"/>
                </a:lnTo>
                <a:lnTo>
                  <a:pt x="259969" y="155282"/>
                </a:lnTo>
                <a:close/>
              </a:path>
              <a:path w="260350" h="458469">
                <a:moveTo>
                  <a:pt x="148107" y="42430"/>
                </a:moveTo>
                <a:lnTo>
                  <a:pt x="111874" y="42430"/>
                </a:lnTo>
                <a:lnTo>
                  <a:pt x="111874" y="119913"/>
                </a:lnTo>
                <a:lnTo>
                  <a:pt x="148107" y="119913"/>
                </a:lnTo>
                <a:lnTo>
                  <a:pt x="148107" y="42430"/>
                </a:lnTo>
                <a:close/>
              </a:path>
              <a:path w="260350" h="458469">
                <a:moveTo>
                  <a:pt x="259969" y="42430"/>
                </a:moveTo>
                <a:lnTo>
                  <a:pt x="225590" y="42430"/>
                </a:lnTo>
                <a:lnTo>
                  <a:pt x="225590" y="119913"/>
                </a:lnTo>
                <a:lnTo>
                  <a:pt x="259969" y="119913"/>
                </a:lnTo>
                <a:lnTo>
                  <a:pt x="259969" y="42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8004" y="12391665"/>
            <a:ext cx="383801" cy="143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232198" y="12370465"/>
            <a:ext cx="6692601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0"/>
              </a:lnSpc>
              <a:spcBef>
                <a:spcPts val="100"/>
              </a:spcBef>
            </a:pPr>
            <a:r>
              <a:rPr sz="2500" spc="-45" dirty="0">
                <a:solidFill>
                  <a:srgbClr val="464648"/>
                </a:solidFill>
                <a:latin typeface="Arial"/>
                <a:cs typeface="Arial"/>
              </a:rPr>
              <a:t>Featured </a:t>
            </a:r>
            <a:r>
              <a:rPr sz="2500" spc="-35" dirty="0">
                <a:solidFill>
                  <a:srgbClr val="464648"/>
                </a:solidFill>
                <a:latin typeface="Arial"/>
                <a:cs typeface="Arial"/>
              </a:rPr>
              <a:t>Hotel</a:t>
            </a:r>
            <a:r>
              <a:rPr lang="en-US" sz="2500" spc="-35" dirty="0">
                <a:solidFill>
                  <a:srgbClr val="464648"/>
                </a:solidFill>
                <a:latin typeface="Arial"/>
                <a:cs typeface="Arial"/>
              </a:rPr>
              <a:t>s</a:t>
            </a:r>
            <a:r>
              <a:rPr sz="2500" spc="-35" dirty="0">
                <a:solidFill>
                  <a:srgbClr val="464648"/>
                </a:solidFill>
                <a:latin typeface="Arial"/>
                <a:cs typeface="Arial"/>
              </a:rPr>
              <a:t>: </a:t>
            </a:r>
            <a:r>
              <a:rPr lang="en-US" sz="2500" spc="-35" dirty="0" err="1">
                <a:solidFill>
                  <a:srgbClr val="464648"/>
                </a:solidFill>
                <a:latin typeface="Arial"/>
                <a:cs typeface="Arial"/>
              </a:rPr>
              <a:t>Istoria</a:t>
            </a:r>
            <a:r>
              <a:rPr lang="en-US" sz="2500" spc="-35" dirty="0">
                <a:solidFill>
                  <a:srgbClr val="464648"/>
                </a:solidFill>
                <a:latin typeface="Arial"/>
                <a:cs typeface="Arial"/>
              </a:rPr>
              <a:t> &amp; Nikki Beach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9385784" y="563108"/>
            <a:ext cx="8902216" cy="13907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lang="en-US" spc="-135" dirty="0">
                <a:solidFill>
                  <a:srgbClr val="00D0EE"/>
                </a:solidFill>
              </a:rPr>
              <a:t>NEW! SANTORINI AS A BEACH DESTINATION</a:t>
            </a:r>
            <a:endParaRPr sz="29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A04F4C-B7E2-4D54-8811-0C0F8ED999D7}"/>
              </a:ext>
            </a:extLst>
          </p:cNvPr>
          <p:cNvSpPr/>
          <p:nvPr/>
        </p:nvSpPr>
        <p:spPr>
          <a:xfrm>
            <a:off x="10972800" y="6110044"/>
            <a:ext cx="92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8" name="object 2">
            <a:extLst>
              <a:ext uri="{FF2B5EF4-FFF2-40B4-BE49-F238E27FC236}">
                <a16:creationId xmlns:a16="http://schemas.microsoft.com/office/drawing/2014/main" id="{F9FEB608-709C-4D0C-9AE5-2DB0A942022D}"/>
              </a:ext>
            </a:extLst>
          </p:cNvPr>
          <p:cNvSpPr/>
          <p:nvPr/>
        </p:nvSpPr>
        <p:spPr>
          <a:xfrm>
            <a:off x="17457506" y="1097998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29"/>
                </a:lnTo>
                <a:lnTo>
                  <a:pt x="162699" y="265468"/>
                </a:lnTo>
                <a:lnTo>
                  <a:pt x="200494" y="250304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3">
            <a:extLst>
              <a:ext uri="{FF2B5EF4-FFF2-40B4-BE49-F238E27FC236}">
                <a16:creationId xmlns:a16="http://schemas.microsoft.com/office/drawing/2014/main" id="{11258981-3CC0-46C4-BC6C-A7784FE36CC3}"/>
              </a:ext>
            </a:extLst>
          </p:cNvPr>
          <p:cNvSpPr/>
          <p:nvPr/>
        </p:nvSpPr>
        <p:spPr>
          <a:xfrm>
            <a:off x="17457509" y="1097997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4" y="55919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4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4">
            <a:extLst>
              <a:ext uri="{FF2B5EF4-FFF2-40B4-BE49-F238E27FC236}">
                <a16:creationId xmlns:a16="http://schemas.microsoft.com/office/drawing/2014/main" id="{09605912-16B8-4485-94F3-6304C5FFFF6E}"/>
              </a:ext>
            </a:extLst>
          </p:cNvPr>
          <p:cNvSpPr/>
          <p:nvPr/>
        </p:nvSpPr>
        <p:spPr>
          <a:xfrm>
            <a:off x="17429193" y="9771774"/>
            <a:ext cx="133997" cy="997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5">
            <a:extLst>
              <a:ext uri="{FF2B5EF4-FFF2-40B4-BE49-F238E27FC236}">
                <a16:creationId xmlns:a16="http://schemas.microsoft.com/office/drawing/2014/main" id="{DC50B5E1-9FE9-490C-9013-CF155F571E39}"/>
              </a:ext>
            </a:extLst>
          </p:cNvPr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6">
            <a:extLst>
              <a:ext uri="{FF2B5EF4-FFF2-40B4-BE49-F238E27FC236}">
                <a16:creationId xmlns:a16="http://schemas.microsoft.com/office/drawing/2014/main" id="{007D3DC1-899B-4D90-BDA7-5AABA263F951}"/>
              </a:ext>
            </a:extLst>
          </p:cNvPr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8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">
            <a:extLst>
              <a:ext uri="{FF2B5EF4-FFF2-40B4-BE49-F238E27FC236}">
                <a16:creationId xmlns:a16="http://schemas.microsoft.com/office/drawing/2014/main" id="{CA41B0BE-5D19-445B-9680-320F7665DD15}"/>
              </a:ext>
            </a:extLst>
          </p:cNvPr>
          <p:cNvSpPr/>
          <p:nvPr/>
        </p:nvSpPr>
        <p:spPr>
          <a:xfrm>
            <a:off x="9305997" y="11620920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21"/>
                </a:lnTo>
                <a:lnTo>
                  <a:pt x="258724" y="276821"/>
                </a:lnTo>
                <a:lnTo>
                  <a:pt x="105638" y="136855"/>
                </a:lnTo>
                <a:lnTo>
                  <a:pt x="79959" y="85610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">
            <a:extLst>
              <a:ext uri="{FF2B5EF4-FFF2-40B4-BE49-F238E27FC236}">
                <a16:creationId xmlns:a16="http://schemas.microsoft.com/office/drawing/2014/main" id="{7A7A208A-0AF5-4638-96E8-0E744FBD3B32}"/>
              </a:ext>
            </a:extLst>
          </p:cNvPr>
          <p:cNvSpPr/>
          <p:nvPr/>
        </p:nvSpPr>
        <p:spPr>
          <a:xfrm>
            <a:off x="9306000" y="11620930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4" y="85597"/>
                </a:moveTo>
                <a:lnTo>
                  <a:pt x="20033" y="0"/>
                </a:lnTo>
                <a:lnTo>
                  <a:pt x="0" y="27714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9">
            <a:extLst>
              <a:ext uri="{FF2B5EF4-FFF2-40B4-BE49-F238E27FC236}">
                <a16:creationId xmlns:a16="http://schemas.microsoft.com/office/drawing/2014/main" id="{DEA2FF7F-B8C8-4668-804D-739265D35081}"/>
              </a:ext>
            </a:extLst>
          </p:cNvPr>
          <p:cNvSpPr/>
          <p:nvPr/>
        </p:nvSpPr>
        <p:spPr>
          <a:xfrm>
            <a:off x="9385965" y="11706528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1" y="191212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0">
            <a:extLst>
              <a:ext uri="{FF2B5EF4-FFF2-40B4-BE49-F238E27FC236}">
                <a16:creationId xmlns:a16="http://schemas.microsoft.com/office/drawing/2014/main" id="{68431C96-3A53-489E-AFF9-E5EEF80F1DC3}"/>
              </a:ext>
            </a:extLst>
          </p:cNvPr>
          <p:cNvSpPr/>
          <p:nvPr/>
        </p:nvSpPr>
        <p:spPr>
          <a:xfrm>
            <a:off x="9213677" y="2900209"/>
            <a:ext cx="6515448" cy="8931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11">
            <a:extLst>
              <a:ext uri="{FF2B5EF4-FFF2-40B4-BE49-F238E27FC236}">
                <a16:creationId xmlns:a16="http://schemas.microsoft.com/office/drawing/2014/main" id="{962C073F-61F5-4987-A1B6-74FF98D10C50}"/>
              </a:ext>
            </a:extLst>
          </p:cNvPr>
          <p:cNvSpPr/>
          <p:nvPr/>
        </p:nvSpPr>
        <p:spPr>
          <a:xfrm>
            <a:off x="15565322" y="4847402"/>
            <a:ext cx="253580" cy="245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2">
            <a:extLst>
              <a:ext uri="{FF2B5EF4-FFF2-40B4-BE49-F238E27FC236}">
                <a16:creationId xmlns:a16="http://schemas.microsoft.com/office/drawing/2014/main" id="{006720F5-0883-4650-B9FA-6898290B7433}"/>
              </a:ext>
            </a:extLst>
          </p:cNvPr>
          <p:cNvSpPr/>
          <p:nvPr/>
        </p:nvSpPr>
        <p:spPr>
          <a:xfrm>
            <a:off x="16294682" y="2900213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85"/>
                </a:lnTo>
                <a:lnTo>
                  <a:pt x="8547" y="240195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90"/>
                </a:lnTo>
                <a:lnTo>
                  <a:pt x="342137" y="436918"/>
                </a:lnTo>
                <a:lnTo>
                  <a:pt x="419099" y="445490"/>
                </a:lnTo>
                <a:lnTo>
                  <a:pt x="461797" y="471106"/>
                </a:lnTo>
                <a:lnTo>
                  <a:pt x="538810" y="488238"/>
                </a:lnTo>
                <a:lnTo>
                  <a:pt x="632917" y="419785"/>
                </a:lnTo>
                <a:lnTo>
                  <a:pt x="744131" y="257314"/>
                </a:lnTo>
                <a:lnTo>
                  <a:pt x="744131" y="197408"/>
                </a:lnTo>
                <a:lnTo>
                  <a:pt x="795426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54"/>
                </a:lnTo>
                <a:lnTo>
                  <a:pt x="957910" y="308584"/>
                </a:lnTo>
                <a:lnTo>
                  <a:pt x="915149" y="334264"/>
                </a:lnTo>
                <a:lnTo>
                  <a:pt x="838149" y="368515"/>
                </a:lnTo>
                <a:lnTo>
                  <a:pt x="744131" y="453999"/>
                </a:lnTo>
                <a:lnTo>
                  <a:pt x="624281" y="488238"/>
                </a:lnTo>
                <a:lnTo>
                  <a:pt x="598652" y="513880"/>
                </a:lnTo>
                <a:lnTo>
                  <a:pt x="778217" y="719137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04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13">
            <a:extLst>
              <a:ext uri="{FF2B5EF4-FFF2-40B4-BE49-F238E27FC236}">
                <a16:creationId xmlns:a16="http://schemas.microsoft.com/office/drawing/2014/main" id="{16B9FAD3-EBA9-43B2-940C-D168BB35B2F9}"/>
              </a:ext>
            </a:extLst>
          </p:cNvPr>
          <p:cNvSpPr/>
          <p:nvPr/>
        </p:nvSpPr>
        <p:spPr>
          <a:xfrm>
            <a:off x="16294686" y="2900209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86" y="0"/>
                </a:moveTo>
                <a:lnTo>
                  <a:pt x="0" y="77687"/>
                </a:lnTo>
                <a:lnTo>
                  <a:pt x="8547" y="240184"/>
                </a:lnTo>
                <a:lnTo>
                  <a:pt x="85509" y="317146"/>
                </a:lnTo>
                <a:lnTo>
                  <a:pt x="153987" y="334265"/>
                </a:lnTo>
                <a:lnTo>
                  <a:pt x="290741" y="445479"/>
                </a:lnTo>
                <a:lnTo>
                  <a:pt x="342125" y="436919"/>
                </a:lnTo>
                <a:lnTo>
                  <a:pt x="419087" y="445479"/>
                </a:lnTo>
                <a:lnTo>
                  <a:pt x="461797" y="471108"/>
                </a:lnTo>
                <a:lnTo>
                  <a:pt x="538822" y="488240"/>
                </a:lnTo>
                <a:lnTo>
                  <a:pt x="632917" y="419787"/>
                </a:lnTo>
                <a:lnTo>
                  <a:pt x="744131" y="257316"/>
                </a:lnTo>
                <a:lnTo>
                  <a:pt x="744131" y="197410"/>
                </a:lnTo>
                <a:lnTo>
                  <a:pt x="795426" y="146089"/>
                </a:lnTo>
                <a:lnTo>
                  <a:pt x="957910" y="128957"/>
                </a:lnTo>
                <a:lnTo>
                  <a:pt x="1060589" y="205970"/>
                </a:lnTo>
                <a:lnTo>
                  <a:pt x="1034872" y="248756"/>
                </a:lnTo>
                <a:lnTo>
                  <a:pt x="957910" y="308586"/>
                </a:lnTo>
                <a:lnTo>
                  <a:pt x="915149" y="334265"/>
                </a:lnTo>
                <a:lnTo>
                  <a:pt x="838136" y="368517"/>
                </a:lnTo>
                <a:lnTo>
                  <a:pt x="744131" y="454001"/>
                </a:lnTo>
                <a:lnTo>
                  <a:pt x="624268" y="488240"/>
                </a:lnTo>
                <a:lnTo>
                  <a:pt x="598652" y="513881"/>
                </a:lnTo>
                <a:lnTo>
                  <a:pt x="778205" y="719139"/>
                </a:lnTo>
                <a:lnTo>
                  <a:pt x="923696" y="684925"/>
                </a:lnTo>
                <a:lnTo>
                  <a:pt x="1137551" y="804648"/>
                </a:lnTo>
                <a:lnTo>
                  <a:pt x="1317104" y="847472"/>
                </a:lnTo>
                <a:lnTo>
                  <a:pt x="1363317" y="83798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14">
            <a:extLst>
              <a:ext uri="{FF2B5EF4-FFF2-40B4-BE49-F238E27FC236}">
                <a16:creationId xmlns:a16="http://schemas.microsoft.com/office/drawing/2014/main" id="{F04EA85F-5DB1-4043-A556-042F9BEB3449}"/>
              </a:ext>
            </a:extLst>
          </p:cNvPr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15">
            <a:extLst>
              <a:ext uri="{FF2B5EF4-FFF2-40B4-BE49-F238E27FC236}">
                <a16:creationId xmlns:a16="http://schemas.microsoft.com/office/drawing/2014/main" id="{3E6B3482-9435-45D3-BCB5-E51C6A886056}"/>
              </a:ext>
            </a:extLst>
          </p:cNvPr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6">
            <a:extLst>
              <a:ext uri="{FF2B5EF4-FFF2-40B4-BE49-F238E27FC236}">
                <a16:creationId xmlns:a16="http://schemas.microsoft.com/office/drawing/2014/main" id="{F6D07570-DC41-4091-AA9D-34A256F31840}"/>
              </a:ext>
            </a:extLst>
          </p:cNvPr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7">
            <a:extLst>
              <a:ext uri="{FF2B5EF4-FFF2-40B4-BE49-F238E27FC236}">
                <a16:creationId xmlns:a16="http://schemas.microsoft.com/office/drawing/2014/main" id="{BBE7D03C-B711-4395-93F4-222AD66A7E16}"/>
              </a:ext>
            </a:extLst>
          </p:cNvPr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8">
            <a:extLst>
              <a:ext uri="{FF2B5EF4-FFF2-40B4-BE49-F238E27FC236}">
                <a16:creationId xmlns:a16="http://schemas.microsoft.com/office/drawing/2014/main" id="{394DBFA0-7F04-4566-8AB0-E55DBA0C2BFA}"/>
              </a:ext>
            </a:extLst>
          </p:cNvPr>
          <p:cNvSpPr txBox="1"/>
          <p:nvPr/>
        </p:nvSpPr>
        <p:spPr>
          <a:xfrm>
            <a:off x="14088778" y="11411598"/>
            <a:ext cx="802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r>
              <a:rPr sz="1500" spc="-5" dirty="0">
                <a:solidFill>
                  <a:srgbClr val="849ACF"/>
                </a:solidFill>
                <a:latin typeface="Arial"/>
                <a:cs typeface="Arial"/>
              </a:rPr>
              <a:t>a</a:t>
            </a:r>
            <a:r>
              <a:rPr sz="1500" spc="-15" dirty="0">
                <a:solidFill>
                  <a:srgbClr val="849ACF"/>
                </a:solidFill>
                <a:latin typeface="Arial"/>
                <a:cs typeface="Arial"/>
              </a:rPr>
              <a:t>n</a:t>
            </a:r>
            <a:r>
              <a:rPr sz="1500" spc="110" dirty="0">
                <a:solidFill>
                  <a:srgbClr val="849ACF"/>
                </a:solidFill>
                <a:latin typeface="Arial"/>
                <a:cs typeface="Arial"/>
              </a:rPr>
              <a:t>t</a:t>
            </a:r>
            <a:r>
              <a:rPr sz="1500" spc="45" dirty="0">
                <a:solidFill>
                  <a:srgbClr val="849ACF"/>
                </a:solidFill>
                <a:latin typeface="Arial"/>
                <a:cs typeface="Arial"/>
              </a:rPr>
              <a:t>orini</a:t>
            </a:r>
            <a:endParaRPr sz="1500">
              <a:latin typeface="Arial"/>
              <a:cs typeface="Arial"/>
            </a:endParaRPr>
          </a:p>
        </p:txBody>
      </p:sp>
      <p:sp>
        <p:nvSpPr>
          <p:cNvPr id="95" name="object 19">
            <a:extLst>
              <a:ext uri="{FF2B5EF4-FFF2-40B4-BE49-F238E27FC236}">
                <a16:creationId xmlns:a16="http://schemas.microsoft.com/office/drawing/2014/main" id="{58245177-7CE5-46AD-83B7-BC94A1E0495F}"/>
              </a:ext>
            </a:extLst>
          </p:cNvPr>
          <p:cNvSpPr txBox="1"/>
          <p:nvPr/>
        </p:nvSpPr>
        <p:spPr>
          <a:xfrm>
            <a:off x="11325218" y="605559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6" name="object 20">
            <a:extLst>
              <a:ext uri="{FF2B5EF4-FFF2-40B4-BE49-F238E27FC236}">
                <a16:creationId xmlns:a16="http://schemas.microsoft.com/office/drawing/2014/main" id="{CF47BA89-1E9D-46A9-952F-79BC8F2ED0FD}"/>
              </a:ext>
            </a:extLst>
          </p:cNvPr>
          <p:cNvSpPr txBox="1"/>
          <p:nvPr/>
        </p:nvSpPr>
        <p:spPr>
          <a:xfrm>
            <a:off x="13312085" y="8591066"/>
            <a:ext cx="323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70" dirty="0">
                <a:solidFill>
                  <a:srgbClr val="808285"/>
                </a:solidFill>
                <a:latin typeface="Arial"/>
                <a:cs typeface="Arial"/>
              </a:rPr>
              <a:t>45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7" name="object 21">
            <a:extLst>
              <a:ext uri="{FF2B5EF4-FFF2-40B4-BE49-F238E27FC236}">
                <a16:creationId xmlns:a16="http://schemas.microsoft.com/office/drawing/2014/main" id="{1B36E785-2DEB-4D0D-9C0D-6FC72D28E7F0}"/>
              </a:ext>
            </a:extLst>
          </p:cNvPr>
          <p:cNvSpPr txBox="1"/>
          <p:nvPr/>
        </p:nvSpPr>
        <p:spPr>
          <a:xfrm>
            <a:off x="13293759" y="87942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22">
            <a:extLst>
              <a:ext uri="{FF2B5EF4-FFF2-40B4-BE49-F238E27FC236}">
                <a16:creationId xmlns:a16="http://schemas.microsoft.com/office/drawing/2014/main" id="{079026B2-5874-41FD-8A2D-153942AD9EBC}"/>
              </a:ext>
            </a:extLst>
          </p:cNvPr>
          <p:cNvSpPr txBox="1"/>
          <p:nvPr/>
        </p:nvSpPr>
        <p:spPr>
          <a:xfrm>
            <a:off x="14461125" y="10166065"/>
            <a:ext cx="170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9" name="object 23">
            <a:extLst>
              <a:ext uri="{FF2B5EF4-FFF2-40B4-BE49-F238E27FC236}">
                <a16:creationId xmlns:a16="http://schemas.microsoft.com/office/drawing/2014/main" id="{D883A3FC-35F5-472A-BC32-D261BB320B48}"/>
              </a:ext>
            </a:extLst>
          </p:cNvPr>
          <p:cNvSpPr txBox="1"/>
          <p:nvPr/>
        </p:nvSpPr>
        <p:spPr>
          <a:xfrm>
            <a:off x="14420510" y="10369265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1" name="Picture 100" descr="A view of a stone building&#10;&#10;Description automatically generated">
            <a:extLst>
              <a:ext uri="{FF2B5EF4-FFF2-40B4-BE49-F238E27FC236}">
                <a16:creationId xmlns:a16="http://schemas.microsoft.com/office/drawing/2014/main" id="{5682BAFE-27D3-45AD-A016-BB6F7C883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9" y="2886528"/>
            <a:ext cx="7884007" cy="4165577"/>
          </a:xfrm>
          <a:prstGeom prst="rect">
            <a:avLst/>
          </a:prstGeom>
        </p:spPr>
      </p:pic>
      <p:pic>
        <p:nvPicPr>
          <p:cNvPr id="103" name="Picture 102" descr="A pool next to a body of water&#10;&#10;Description automatically generated">
            <a:extLst>
              <a:ext uri="{FF2B5EF4-FFF2-40B4-BE49-F238E27FC236}">
                <a16:creationId xmlns:a16="http://schemas.microsoft.com/office/drawing/2014/main" id="{EEFE04F3-E9FA-437C-94E1-70FDA6818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8" y="7395021"/>
            <a:ext cx="7884007" cy="43423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638800" y="689935"/>
            <a:ext cx="2376698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604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solidFill>
                  <a:srgbClr val="849ACF"/>
                </a:solidFill>
              </a:rPr>
              <a:t>NA</a:t>
            </a:r>
            <a:r>
              <a:rPr spc="-285" dirty="0">
                <a:solidFill>
                  <a:srgbClr val="849ACF"/>
                </a:solidFill>
              </a:rPr>
              <a:t>X</a:t>
            </a:r>
            <a:r>
              <a:rPr spc="-365" dirty="0">
                <a:solidFill>
                  <a:srgbClr val="849ACF"/>
                </a:solidFill>
              </a:rPr>
              <a:t>O</a:t>
            </a:r>
            <a:r>
              <a:rPr spc="-315" dirty="0">
                <a:solidFill>
                  <a:srgbClr val="849ACF"/>
                </a:solidFill>
              </a:rPr>
              <a:t>S</a:t>
            </a:r>
            <a:r>
              <a:rPr lang="en-US" spc="-315" dirty="0">
                <a:solidFill>
                  <a:srgbClr val="849ACF"/>
                </a:solidFill>
              </a:rPr>
              <a:t> – Green oasis in the Cyclades</a:t>
            </a:r>
            <a:endParaRPr spc="-315" dirty="0">
              <a:solidFill>
                <a:srgbClr val="849AC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004" y="2890113"/>
            <a:ext cx="7884007" cy="41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7052119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7601851"/>
            <a:ext cx="7882758" cy="4295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1175373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57360" y="11549995"/>
            <a:ext cx="91198" cy="82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20647" y="11447491"/>
            <a:ext cx="108369" cy="125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50558" y="10404403"/>
            <a:ext cx="202463" cy="168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977332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25717" y="0"/>
                </a:moveTo>
                <a:lnTo>
                  <a:pt x="0" y="25768"/>
                </a:ln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77332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0" y="25768"/>
                </a:move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lnTo>
                  <a:pt x="0" y="257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38562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0" y="0"/>
                </a:move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38562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179971" y="419493"/>
                </a:move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481894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22758" y="0"/>
                </a:move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lnTo>
                  <a:pt x="282778" y="25755"/>
                </a:lnTo>
                <a:lnTo>
                  <a:pt x="2227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481894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39928" y="102857"/>
                </a:moveTo>
                <a:lnTo>
                  <a:pt x="282778" y="25755"/>
                </a:lnTo>
                <a:lnTo>
                  <a:pt x="222758" y="0"/>
                </a:ln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136878" y="10233385"/>
            <a:ext cx="227952" cy="227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960815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111315" y="0"/>
                </a:move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960815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316814" y="282562"/>
                </a:move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669179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496366" y="0"/>
                </a:move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669179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248157" y="333806"/>
                </a:move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427186" y="10361655"/>
            <a:ext cx="116827" cy="1253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225565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42887" y="0"/>
                </a:move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225565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0" y="359562"/>
                </a:move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457506" y="1097998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29"/>
                </a:lnTo>
                <a:lnTo>
                  <a:pt x="162699" y="265468"/>
                </a:lnTo>
                <a:lnTo>
                  <a:pt x="200494" y="250304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57509" y="1097997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4" y="55919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4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429193" y="9771774"/>
            <a:ext cx="133997" cy="997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157838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8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05997" y="11620920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21"/>
                </a:lnTo>
                <a:lnTo>
                  <a:pt x="258724" y="276821"/>
                </a:lnTo>
                <a:lnTo>
                  <a:pt x="105638" y="136855"/>
                </a:lnTo>
                <a:lnTo>
                  <a:pt x="79959" y="85610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06000" y="11620930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4" y="85597"/>
                </a:moveTo>
                <a:lnTo>
                  <a:pt x="20033" y="0"/>
                </a:lnTo>
                <a:lnTo>
                  <a:pt x="0" y="27714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85965" y="11706528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1" y="191212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86322" y="2880531"/>
            <a:ext cx="6515448" cy="86068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565322" y="4847402"/>
            <a:ext cx="253580" cy="245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294682" y="2900213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85"/>
                </a:lnTo>
                <a:lnTo>
                  <a:pt x="8547" y="240195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90"/>
                </a:lnTo>
                <a:lnTo>
                  <a:pt x="342137" y="436918"/>
                </a:lnTo>
                <a:lnTo>
                  <a:pt x="419099" y="445490"/>
                </a:lnTo>
                <a:lnTo>
                  <a:pt x="461797" y="471106"/>
                </a:lnTo>
                <a:lnTo>
                  <a:pt x="538810" y="488238"/>
                </a:lnTo>
                <a:lnTo>
                  <a:pt x="632917" y="419785"/>
                </a:lnTo>
                <a:lnTo>
                  <a:pt x="744131" y="257314"/>
                </a:lnTo>
                <a:lnTo>
                  <a:pt x="744131" y="197408"/>
                </a:lnTo>
                <a:lnTo>
                  <a:pt x="795426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54"/>
                </a:lnTo>
                <a:lnTo>
                  <a:pt x="957910" y="308584"/>
                </a:lnTo>
                <a:lnTo>
                  <a:pt x="915149" y="334264"/>
                </a:lnTo>
                <a:lnTo>
                  <a:pt x="838149" y="368515"/>
                </a:lnTo>
                <a:lnTo>
                  <a:pt x="744131" y="453999"/>
                </a:lnTo>
                <a:lnTo>
                  <a:pt x="624281" y="488238"/>
                </a:lnTo>
                <a:lnTo>
                  <a:pt x="598652" y="513880"/>
                </a:lnTo>
                <a:lnTo>
                  <a:pt x="778217" y="719137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04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294686" y="2900209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86" y="0"/>
                </a:moveTo>
                <a:lnTo>
                  <a:pt x="0" y="77687"/>
                </a:lnTo>
                <a:lnTo>
                  <a:pt x="8547" y="240184"/>
                </a:lnTo>
                <a:lnTo>
                  <a:pt x="85509" y="317146"/>
                </a:lnTo>
                <a:lnTo>
                  <a:pt x="153987" y="334265"/>
                </a:lnTo>
                <a:lnTo>
                  <a:pt x="290741" y="445479"/>
                </a:lnTo>
                <a:lnTo>
                  <a:pt x="342125" y="436919"/>
                </a:lnTo>
                <a:lnTo>
                  <a:pt x="419087" y="445479"/>
                </a:lnTo>
                <a:lnTo>
                  <a:pt x="461797" y="471108"/>
                </a:lnTo>
                <a:lnTo>
                  <a:pt x="538822" y="488240"/>
                </a:lnTo>
                <a:lnTo>
                  <a:pt x="632917" y="419787"/>
                </a:lnTo>
                <a:lnTo>
                  <a:pt x="744131" y="257316"/>
                </a:lnTo>
                <a:lnTo>
                  <a:pt x="744131" y="197410"/>
                </a:lnTo>
                <a:lnTo>
                  <a:pt x="795426" y="146089"/>
                </a:lnTo>
                <a:lnTo>
                  <a:pt x="957910" y="128957"/>
                </a:lnTo>
                <a:lnTo>
                  <a:pt x="1060589" y="205970"/>
                </a:lnTo>
                <a:lnTo>
                  <a:pt x="1034872" y="248756"/>
                </a:lnTo>
                <a:lnTo>
                  <a:pt x="957910" y="308586"/>
                </a:lnTo>
                <a:lnTo>
                  <a:pt x="915149" y="334265"/>
                </a:lnTo>
                <a:lnTo>
                  <a:pt x="838136" y="368517"/>
                </a:lnTo>
                <a:lnTo>
                  <a:pt x="744131" y="454001"/>
                </a:lnTo>
                <a:lnTo>
                  <a:pt x="624268" y="488240"/>
                </a:lnTo>
                <a:lnTo>
                  <a:pt x="598652" y="513881"/>
                </a:lnTo>
                <a:lnTo>
                  <a:pt x="778205" y="719139"/>
                </a:lnTo>
                <a:lnTo>
                  <a:pt x="923696" y="684925"/>
                </a:lnTo>
                <a:lnTo>
                  <a:pt x="1137551" y="804648"/>
                </a:lnTo>
                <a:lnTo>
                  <a:pt x="1317104" y="847472"/>
                </a:lnTo>
                <a:lnTo>
                  <a:pt x="1363317" y="83798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670801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303186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4682333" y="9923436"/>
            <a:ext cx="5467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849ACF"/>
                </a:solidFill>
                <a:latin typeface="Arial"/>
                <a:cs typeface="Arial"/>
              </a:rPr>
              <a:t>Na</a:t>
            </a:r>
            <a:r>
              <a:rPr sz="1500" spc="-50" dirty="0">
                <a:solidFill>
                  <a:srgbClr val="849ACF"/>
                </a:solidFill>
                <a:latin typeface="Arial"/>
                <a:cs typeface="Arial"/>
              </a:rPr>
              <a:t>x</a:t>
            </a:r>
            <a:r>
              <a:rPr sz="1500" spc="-5" dirty="0">
                <a:solidFill>
                  <a:srgbClr val="849ACF"/>
                </a:solidFill>
                <a:latin typeface="Arial"/>
                <a:cs typeface="Arial"/>
              </a:rPr>
              <a:t>o</a:t>
            </a:r>
            <a:r>
              <a:rPr sz="1500" spc="-50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325218" y="605559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5299" y="7225934"/>
            <a:ext cx="13563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25" dirty="0">
                <a:solidFill>
                  <a:srgbClr val="231F20"/>
                </a:solidFill>
                <a:latin typeface="Arial"/>
                <a:cs typeface="Arial"/>
              </a:rPr>
              <a:t>18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Grapes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5299" y="11931568"/>
            <a:ext cx="1416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Graviera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31F20"/>
                </a:solidFill>
                <a:latin typeface="Arial"/>
                <a:cs typeface="Arial"/>
              </a:rPr>
              <a:t>Cheese</a:t>
            </a:r>
            <a:endParaRPr sz="1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540321" y="7256066"/>
            <a:ext cx="368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solidFill>
                  <a:srgbClr val="808285"/>
                </a:solidFill>
                <a:latin typeface="Arial"/>
                <a:cs typeface="Arial"/>
              </a:rPr>
              <a:t>3.5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598689" y="7459266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651114" y="8060066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635759" y="82632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57360" y="11549995"/>
            <a:ext cx="91198" cy="82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20650" y="11447491"/>
            <a:ext cx="108369" cy="125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50560" y="10404403"/>
            <a:ext cx="202463" cy="168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977334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25717" y="0"/>
                </a:moveTo>
                <a:lnTo>
                  <a:pt x="0" y="25768"/>
                </a:ln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77334" y="10783102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0" y="25768"/>
                </a:moveTo>
                <a:lnTo>
                  <a:pt x="42887" y="102958"/>
                </a:lnTo>
                <a:lnTo>
                  <a:pt x="120040" y="120129"/>
                </a:lnTo>
                <a:lnTo>
                  <a:pt x="145707" y="197230"/>
                </a:lnTo>
                <a:lnTo>
                  <a:pt x="265607" y="197230"/>
                </a:lnTo>
                <a:lnTo>
                  <a:pt x="265607" y="154393"/>
                </a:lnTo>
                <a:lnTo>
                  <a:pt x="25717" y="0"/>
                </a:lnTo>
                <a:lnTo>
                  <a:pt x="0" y="257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59617" y="7731117"/>
            <a:ext cx="693420" cy="427990"/>
          </a:xfrm>
          <a:custGeom>
            <a:avLst/>
            <a:gdLst/>
            <a:ahLst/>
            <a:cxnLst/>
            <a:rect l="l" t="t" r="r" b="b"/>
            <a:pathLst>
              <a:path w="693419" h="427990">
                <a:moveTo>
                  <a:pt x="179705" y="0"/>
                </a:moveTo>
                <a:lnTo>
                  <a:pt x="0" y="0"/>
                </a:lnTo>
                <a:lnTo>
                  <a:pt x="0" y="25666"/>
                </a:lnTo>
                <a:lnTo>
                  <a:pt x="350799" y="350977"/>
                </a:lnTo>
                <a:lnTo>
                  <a:pt x="444944" y="427901"/>
                </a:lnTo>
                <a:lnTo>
                  <a:pt x="598970" y="410819"/>
                </a:lnTo>
                <a:lnTo>
                  <a:pt x="693153" y="231025"/>
                </a:lnTo>
                <a:lnTo>
                  <a:pt x="564756" y="119849"/>
                </a:lnTo>
                <a:lnTo>
                  <a:pt x="402196" y="94183"/>
                </a:lnTo>
                <a:lnTo>
                  <a:pt x="350799" y="59829"/>
                </a:lnTo>
                <a:lnTo>
                  <a:pt x="222491" y="77101"/>
                </a:lnTo>
                <a:lnTo>
                  <a:pt x="1797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59617" y="7731117"/>
            <a:ext cx="693420" cy="427990"/>
          </a:xfrm>
          <a:custGeom>
            <a:avLst/>
            <a:gdLst/>
            <a:ahLst/>
            <a:cxnLst/>
            <a:rect l="l" t="t" r="r" b="b"/>
            <a:pathLst>
              <a:path w="693419" h="427990">
                <a:moveTo>
                  <a:pt x="444944" y="427901"/>
                </a:moveTo>
                <a:lnTo>
                  <a:pt x="598970" y="410819"/>
                </a:lnTo>
                <a:lnTo>
                  <a:pt x="693153" y="231025"/>
                </a:lnTo>
                <a:lnTo>
                  <a:pt x="564756" y="119849"/>
                </a:lnTo>
                <a:lnTo>
                  <a:pt x="402196" y="94183"/>
                </a:lnTo>
                <a:lnTo>
                  <a:pt x="350799" y="59829"/>
                </a:lnTo>
                <a:lnTo>
                  <a:pt x="222491" y="77101"/>
                </a:lnTo>
                <a:lnTo>
                  <a:pt x="179705" y="0"/>
                </a:lnTo>
                <a:lnTo>
                  <a:pt x="0" y="0"/>
                </a:lnTo>
                <a:lnTo>
                  <a:pt x="0" y="25666"/>
                </a:lnTo>
                <a:lnTo>
                  <a:pt x="350799" y="350977"/>
                </a:lnTo>
                <a:lnTo>
                  <a:pt x="444944" y="427901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38564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0" y="0"/>
                </a:move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38564" y="9654600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179971" y="419493"/>
                </a:move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77385" y="8201229"/>
            <a:ext cx="274320" cy="445770"/>
          </a:xfrm>
          <a:custGeom>
            <a:avLst/>
            <a:gdLst/>
            <a:ahLst/>
            <a:cxnLst/>
            <a:rect l="l" t="t" r="r" b="b"/>
            <a:pathLst>
              <a:path w="274319" h="445770">
                <a:moveTo>
                  <a:pt x="60007" y="0"/>
                </a:moveTo>
                <a:lnTo>
                  <a:pt x="60007" y="34251"/>
                </a:lnTo>
                <a:lnTo>
                  <a:pt x="85686" y="59931"/>
                </a:lnTo>
                <a:lnTo>
                  <a:pt x="85686" y="179870"/>
                </a:lnTo>
                <a:lnTo>
                  <a:pt x="0" y="316725"/>
                </a:lnTo>
                <a:lnTo>
                  <a:pt x="60007" y="445160"/>
                </a:lnTo>
                <a:lnTo>
                  <a:pt x="197129" y="402412"/>
                </a:lnTo>
                <a:lnTo>
                  <a:pt x="274231" y="325221"/>
                </a:lnTo>
                <a:lnTo>
                  <a:pt x="214261" y="256793"/>
                </a:lnTo>
                <a:lnTo>
                  <a:pt x="239928" y="205447"/>
                </a:lnTo>
                <a:lnTo>
                  <a:pt x="197129" y="59931"/>
                </a:lnTo>
                <a:lnTo>
                  <a:pt x="6000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77385" y="8201229"/>
            <a:ext cx="274320" cy="445770"/>
          </a:xfrm>
          <a:custGeom>
            <a:avLst/>
            <a:gdLst/>
            <a:ahLst/>
            <a:cxnLst/>
            <a:rect l="l" t="t" r="r" b="b"/>
            <a:pathLst>
              <a:path w="274319" h="445770">
                <a:moveTo>
                  <a:pt x="214261" y="256793"/>
                </a:moveTo>
                <a:lnTo>
                  <a:pt x="239928" y="205447"/>
                </a:lnTo>
                <a:lnTo>
                  <a:pt x="197129" y="59931"/>
                </a:lnTo>
                <a:lnTo>
                  <a:pt x="60007" y="0"/>
                </a:lnTo>
                <a:lnTo>
                  <a:pt x="60007" y="34251"/>
                </a:lnTo>
                <a:lnTo>
                  <a:pt x="85686" y="59931"/>
                </a:lnTo>
                <a:lnTo>
                  <a:pt x="85686" y="179870"/>
                </a:lnTo>
                <a:lnTo>
                  <a:pt x="0" y="316725"/>
                </a:lnTo>
                <a:lnTo>
                  <a:pt x="60007" y="445160"/>
                </a:lnTo>
                <a:lnTo>
                  <a:pt x="197129" y="402412"/>
                </a:lnTo>
                <a:lnTo>
                  <a:pt x="274231" y="325221"/>
                </a:lnTo>
                <a:lnTo>
                  <a:pt x="214261" y="25679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81897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22758" y="0"/>
                </a:move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lnTo>
                  <a:pt x="282778" y="25755"/>
                </a:lnTo>
                <a:lnTo>
                  <a:pt x="2227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481897" y="10620685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39928" y="102857"/>
                </a:moveTo>
                <a:lnTo>
                  <a:pt x="282778" y="25755"/>
                </a:lnTo>
                <a:lnTo>
                  <a:pt x="222758" y="0"/>
                </a:ln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593070" y="9320786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93826" y="0"/>
                </a:move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93070" y="9320786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85279" y="359752"/>
                </a:move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close/>
              </a:path>
            </a:pathLst>
          </a:custGeom>
          <a:ln w="39357">
            <a:solidFill>
              <a:srgbClr val="849A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48525" y="9848687"/>
            <a:ext cx="168529" cy="1084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379295" y="9629021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28676" y="0"/>
                </a:move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lnTo>
                  <a:pt x="1286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379295" y="9629021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71513" y="25666"/>
                </a:moveTo>
                <a:lnTo>
                  <a:pt x="128676" y="0"/>
                </a:ln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54778" y="8261151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214083" y="0"/>
                </a:moveTo>
                <a:lnTo>
                  <a:pt x="188315" y="102679"/>
                </a:lnTo>
                <a:lnTo>
                  <a:pt x="171196" y="85597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054778" y="8261151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0" y="197053"/>
                </a:move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lnTo>
                  <a:pt x="188315" y="102679"/>
                </a:lnTo>
                <a:lnTo>
                  <a:pt x="171196" y="85597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36881" y="10233385"/>
            <a:ext cx="227952" cy="227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960817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111315" y="0"/>
                </a:move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60817" y="10415581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316814" y="282562"/>
                </a:move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558508" y="6747864"/>
            <a:ext cx="727710" cy="924560"/>
          </a:xfrm>
          <a:custGeom>
            <a:avLst/>
            <a:gdLst/>
            <a:ahLst/>
            <a:cxnLst/>
            <a:rect l="l" t="t" r="r" b="b"/>
            <a:pathLst>
              <a:path w="727709" h="924559">
                <a:moveTo>
                  <a:pt x="213817" y="0"/>
                </a:moveTo>
                <a:lnTo>
                  <a:pt x="25628" y="85496"/>
                </a:lnTo>
                <a:lnTo>
                  <a:pt x="0" y="154101"/>
                </a:lnTo>
                <a:lnTo>
                  <a:pt x="17043" y="282282"/>
                </a:lnTo>
                <a:lnTo>
                  <a:pt x="76974" y="359384"/>
                </a:lnTo>
                <a:lnTo>
                  <a:pt x="136944" y="359384"/>
                </a:lnTo>
                <a:lnTo>
                  <a:pt x="470573" y="710095"/>
                </a:lnTo>
                <a:lnTo>
                  <a:pt x="581799" y="898372"/>
                </a:lnTo>
                <a:lnTo>
                  <a:pt x="658812" y="924039"/>
                </a:lnTo>
                <a:lnTo>
                  <a:pt x="727329" y="684517"/>
                </a:lnTo>
                <a:lnTo>
                  <a:pt x="658812" y="667245"/>
                </a:lnTo>
                <a:lnTo>
                  <a:pt x="701662" y="556069"/>
                </a:lnTo>
                <a:lnTo>
                  <a:pt x="607555" y="453389"/>
                </a:lnTo>
                <a:lnTo>
                  <a:pt x="624687" y="419125"/>
                </a:lnTo>
                <a:lnTo>
                  <a:pt x="633145" y="299364"/>
                </a:lnTo>
                <a:lnTo>
                  <a:pt x="376529" y="230936"/>
                </a:lnTo>
                <a:lnTo>
                  <a:pt x="333679" y="154101"/>
                </a:lnTo>
                <a:lnTo>
                  <a:pt x="273799" y="85496"/>
                </a:lnTo>
                <a:lnTo>
                  <a:pt x="239534" y="42748"/>
                </a:lnTo>
                <a:lnTo>
                  <a:pt x="2138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58508" y="6747864"/>
            <a:ext cx="727710" cy="924560"/>
          </a:xfrm>
          <a:custGeom>
            <a:avLst/>
            <a:gdLst/>
            <a:ahLst/>
            <a:cxnLst/>
            <a:rect l="l" t="t" r="r" b="b"/>
            <a:pathLst>
              <a:path w="727709" h="924559">
                <a:moveTo>
                  <a:pt x="658812" y="667245"/>
                </a:moveTo>
                <a:lnTo>
                  <a:pt x="701662" y="556069"/>
                </a:lnTo>
                <a:lnTo>
                  <a:pt x="607555" y="453389"/>
                </a:lnTo>
                <a:lnTo>
                  <a:pt x="624687" y="419125"/>
                </a:lnTo>
                <a:lnTo>
                  <a:pt x="633145" y="299364"/>
                </a:lnTo>
                <a:lnTo>
                  <a:pt x="376529" y="230936"/>
                </a:lnTo>
                <a:lnTo>
                  <a:pt x="333679" y="154101"/>
                </a:lnTo>
                <a:lnTo>
                  <a:pt x="273799" y="85496"/>
                </a:lnTo>
                <a:lnTo>
                  <a:pt x="239534" y="42748"/>
                </a:lnTo>
                <a:lnTo>
                  <a:pt x="213817" y="0"/>
                </a:lnTo>
                <a:lnTo>
                  <a:pt x="25628" y="85496"/>
                </a:lnTo>
                <a:lnTo>
                  <a:pt x="0" y="154101"/>
                </a:lnTo>
                <a:lnTo>
                  <a:pt x="17043" y="282282"/>
                </a:lnTo>
                <a:lnTo>
                  <a:pt x="76974" y="359384"/>
                </a:lnTo>
                <a:lnTo>
                  <a:pt x="136944" y="359384"/>
                </a:lnTo>
                <a:lnTo>
                  <a:pt x="470573" y="710095"/>
                </a:lnTo>
                <a:lnTo>
                  <a:pt x="581799" y="898372"/>
                </a:lnTo>
                <a:lnTo>
                  <a:pt x="658812" y="924039"/>
                </a:lnTo>
                <a:lnTo>
                  <a:pt x="727329" y="684517"/>
                </a:lnTo>
                <a:lnTo>
                  <a:pt x="658812" y="667245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69180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496366" y="0"/>
                </a:move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69180" y="10475424"/>
            <a:ext cx="565150" cy="368300"/>
          </a:xfrm>
          <a:custGeom>
            <a:avLst/>
            <a:gdLst/>
            <a:ahLst/>
            <a:cxnLst/>
            <a:rect l="l" t="t" r="r" b="b"/>
            <a:pathLst>
              <a:path w="565150" h="368300">
                <a:moveTo>
                  <a:pt x="248157" y="333806"/>
                </a:moveTo>
                <a:lnTo>
                  <a:pt x="427939" y="308229"/>
                </a:lnTo>
                <a:lnTo>
                  <a:pt x="564845" y="188366"/>
                </a:lnTo>
                <a:lnTo>
                  <a:pt x="539216" y="42748"/>
                </a:lnTo>
                <a:lnTo>
                  <a:pt x="496366" y="0"/>
                </a:lnTo>
                <a:lnTo>
                  <a:pt x="359422" y="59842"/>
                </a:lnTo>
                <a:lnTo>
                  <a:pt x="239623" y="0"/>
                </a:lnTo>
                <a:lnTo>
                  <a:pt x="231025" y="77012"/>
                </a:lnTo>
                <a:lnTo>
                  <a:pt x="308127" y="154025"/>
                </a:lnTo>
                <a:lnTo>
                  <a:pt x="325221" y="154025"/>
                </a:lnTo>
                <a:lnTo>
                  <a:pt x="376554" y="205447"/>
                </a:lnTo>
                <a:lnTo>
                  <a:pt x="359422" y="222542"/>
                </a:lnTo>
                <a:lnTo>
                  <a:pt x="308127" y="231127"/>
                </a:lnTo>
                <a:lnTo>
                  <a:pt x="205409" y="188366"/>
                </a:lnTo>
                <a:lnTo>
                  <a:pt x="188277" y="111175"/>
                </a:lnTo>
                <a:lnTo>
                  <a:pt x="77012" y="94094"/>
                </a:lnTo>
                <a:lnTo>
                  <a:pt x="42798" y="154025"/>
                </a:lnTo>
                <a:lnTo>
                  <a:pt x="42798" y="265379"/>
                </a:lnTo>
                <a:lnTo>
                  <a:pt x="0" y="325221"/>
                </a:lnTo>
                <a:lnTo>
                  <a:pt x="34213" y="368058"/>
                </a:lnTo>
                <a:lnTo>
                  <a:pt x="248157" y="33380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66586" y="7688356"/>
            <a:ext cx="342900" cy="488315"/>
          </a:xfrm>
          <a:custGeom>
            <a:avLst/>
            <a:gdLst/>
            <a:ahLst/>
            <a:cxnLst/>
            <a:rect l="l" t="t" r="r" b="b"/>
            <a:pathLst>
              <a:path w="342900" h="488315">
                <a:moveTo>
                  <a:pt x="162699" y="0"/>
                </a:moveTo>
                <a:lnTo>
                  <a:pt x="94183" y="76923"/>
                </a:lnTo>
                <a:lnTo>
                  <a:pt x="68554" y="76923"/>
                </a:lnTo>
                <a:lnTo>
                  <a:pt x="34302" y="128447"/>
                </a:lnTo>
                <a:lnTo>
                  <a:pt x="0" y="265303"/>
                </a:lnTo>
                <a:lnTo>
                  <a:pt x="0" y="393738"/>
                </a:lnTo>
                <a:lnTo>
                  <a:pt x="34302" y="487832"/>
                </a:lnTo>
                <a:lnTo>
                  <a:pt x="59969" y="479247"/>
                </a:lnTo>
                <a:lnTo>
                  <a:pt x="205536" y="350977"/>
                </a:lnTo>
                <a:lnTo>
                  <a:pt x="342569" y="102679"/>
                </a:lnTo>
                <a:lnTo>
                  <a:pt x="291147" y="25666"/>
                </a:lnTo>
                <a:lnTo>
                  <a:pt x="1626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6586" y="7688356"/>
            <a:ext cx="342900" cy="488315"/>
          </a:xfrm>
          <a:custGeom>
            <a:avLst/>
            <a:gdLst/>
            <a:ahLst/>
            <a:cxnLst/>
            <a:rect l="l" t="t" r="r" b="b"/>
            <a:pathLst>
              <a:path w="342900" h="488315">
                <a:moveTo>
                  <a:pt x="162699" y="0"/>
                </a:moveTo>
                <a:lnTo>
                  <a:pt x="94183" y="76923"/>
                </a:lnTo>
                <a:lnTo>
                  <a:pt x="68554" y="76923"/>
                </a:lnTo>
                <a:lnTo>
                  <a:pt x="34302" y="128447"/>
                </a:lnTo>
                <a:lnTo>
                  <a:pt x="0" y="265303"/>
                </a:lnTo>
                <a:lnTo>
                  <a:pt x="0" y="393738"/>
                </a:lnTo>
                <a:lnTo>
                  <a:pt x="34302" y="487832"/>
                </a:lnTo>
                <a:lnTo>
                  <a:pt x="59969" y="479247"/>
                </a:lnTo>
                <a:lnTo>
                  <a:pt x="205536" y="350977"/>
                </a:lnTo>
                <a:lnTo>
                  <a:pt x="342569" y="102679"/>
                </a:lnTo>
                <a:lnTo>
                  <a:pt x="291147" y="25666"/>
                </a:lnTo>
                <a:lnTo>
                  <a:pt x="162699" y="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934245" y="9158903"/>
            <a:ext cx="274320" cy="282575"/>
          </a:xfrm>
          <a:custGeom>
            <a:avLst/>
            <a:gdLst/>
            <a:ahLst/>
            <a:cxnLst/>
            <a:rect l="l" t="t" r="r" b="b"/>
            <a:pathLst>
              <a:path w="274319" h="282575">
                <a:moveTo>
                  <a:pt x="137033" y="0"/>
                </a:moveTo>
                <a:lnTo>
                  <a:pt x="8534" y="102679"/>
                </a:lnTo>
                <a:lnTo>
                  <a:pt x="0" y="239712"/>
                </a:lnTo>
                <a:lnTo>
                  <a:pt x="77101" y="205549"/>
                </a:lnTo>
                <a:lnTo>
                  <a:pt x="119951" y="231216"/>
                </a:lnTo>
                <a:lnTo>
                  <a:pt x="162788" y="282562"/>
                </a:lnTo>
                <a:lnTo>
                  <a:pt x="205638" y="282562"/>
                </a:lnTo>
                <a:lnTo>
                  <a:pt x="274154" y="154025"/>
                </a:lnTo>
                <a:lnTo>
                  <a:pt x="256971" y="25666"/>
                </a:lnTo>
                <a:lnTo>
                  <a:pt x="13703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934245" y="9158903"/>
            <a:ext cx="274320" cy="282575"/>
          </a:xfrm>
          <a:custGeom>
            <a:avLst/>
            <a:gdLst/>
            <a:ahLst/>
            <a:cxnLst/>
            <a:rect l="l" t="t" r="r" b="b"/>
            <a:pathLst>
              <a:path w="274319" h="282575">
                <a:moveTo>
                  <a:pt x="0" y="239712"/>
                </a:moveTo>
                <a:lnTo>
                  <a:pt x="77101" y="205549"/>
                </a:lnTo>
                <a:lnTo>
                  <a:pt x="119951" y="231216"/>
                </a:lnTo>
                <a:lnTo>
                  <a:pt x="162788" y="282562"/>
                </a:lnTo>
                <a:lnTo>
                  <a:pt x="205638" y="282562"/>
                </a:lnTo>
                <a:lnTo>
                  <a:pt x="274154" y="154025"/>
                </a:lnTo>
                <a:lnTo>
                  <a:pt x="256971" y="25666"/>
                </a:lnTo>
                <a:lnTo>
                  <a:pt x="137033" y="0"/>
                </a:lnTo>
                <a:lnTo>
                  <a:pt x="8534" y="102679"/>
                </a:lnTo>
                <a:lnTo>
                  <a:pt x="0" y="2397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763231" y="8312313"/>
            <a:ext cx="308610" cy="548005"/>
          </a:xfrm>
          <a:custGeom>
            <a:avLst/>
            <a:gdLst/>
            <a:ahLst/>
            <a:cxnLst/>
            <a:rect l="l" t="t" r="r" b="b"/>
            <a:pathLst>
              <a:path w="308609" h="548004">
                <a:moveTo>
                  <a:pt x="171284" y="0"/>
                </a:moveTo>
                <a:lnTo>
                  <a:pt x="94221" y="51346"/>
                </a:lnTo>
                <a:lnTo>
                  <a:pt x="42837" y="196773"/>
                </a:lnTo>
                <a:lnTo>
                  <a:pt x="68503" y="196773"/>
                </a:lnTo>
                <a:lnTo>
                  <a:pt x="85686" y="342392"/>
                </a:lnTo>
                <a:lnTo>
                  <a:pt x="0" y="479336"/>
                </a:lnTo>
                <a:lnTo>
                  <a:pt x="42837" y="547763"/>
                </a:lnTo>
                <a:lnTo>
                  <a:pt x="51422" y="530682"/>
                </a:lnTo>
                <a:lnTo>
                  <a:pt x="188404" y="427901"/>
                </a:lnTo>
                <a:lnTo>
                  <a:pt x="308317" y="205460"/>
                </a:lnTo>
                <a:lnTo>
                  <a:pt x="274104" y="162610"/>
                </a:lnTo>
                <a:lnTo>
                  <a:pt x="214172" y="154114"/>
                </a:lnTo>
                <a:lnTo>
                  <a:pt x="188404" y="102781"/>
                </a:lnTo>
                <a:lnTo>
                  <a:pt x="1712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763231" y="8312313"/>
            <a:ext cx="308610" cy="548005"/>
          </a:xfrm>
          <a:custGeom>
            <a:avLst/>
            <a:gdLst/>
            <a:ahLst/>
            <a:cxnLst/>
            <a:rect l="l" t="t" r="r" b="b"/>
            <a:pathLst>
              <a:path w="308609" h="548004">
                <a:moveTo>
                  <a:pt x="214172" y="154114"/>
                </a:moveTo>
                <a:lnTo>
                  <a:pt x="188404" y="102781"/>
                </a:lnTo>
                <a:lnTo>
                  <a:pt x="171284" y="0"/>
                </a:lnTo>
                <a:lnTo>
                  <a:pt x="94221" y="51346"/>
                </a:lnTo>
                <a:lnTo>
                  <a:pt x="42837" y="196773"/>
                </a:lnTo>
                <a:lnTo>
                  <a:pt x="68503" y="196773"/>
                </a:lnTo>
                <a:lnTo>
                  <a:pt x="85686" y="342392"/>
                </a:lnTo>
                <a:lnTo>
                  <a:pt x="0" y="479336"/>
                </a:lnTo>
                <a:lnTo>
                  <a:pt x="42837" y="547763"/>
                </a:lnTo>
                <a:lnTo>
                  <a:pt x="51422" y="530682"/>
                </a:lnTo>
                <a:lnTo>
                  <a:pt x="188404" y="427901"/>
                </a:lnTo>
                <a:lnTo>
                  <a:pt x="308317" y="205460"/>
                </a:lnTo>
                <a:lnTo>
                  <a:pt x="274104" y="162610"/>
                </a:lnTo>
                <a:lnTo>
                  <a:pt x="214172" y="154114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427187" y="10361655"/>
            <a:ext cx="116827" cy="1253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25566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42887" y="0"/>
                </a:move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25566" y="11355912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0" y="359562"/>
                </a:move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lnTo>
                  <a:pt x="17132" y="51422"/>
                </a:lnTo>
                <a:lnTo>
                  <a:pt x="128625" y="94272"/>
                </a:lnTo>
                <a:lnTo>
                  <a:pt x="119989" y="128524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457506" y="1097998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29"/>
                </a:lnTo>
                <a:lnTo>
                  <a:pt x="162699" y="265468"/>
                </a:lnTo>
                <a:lnTo>
                  <a:pt x="200494" y="250304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457509" y="10979973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3" y="55918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3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429193" y="9771774"/>
            <a:ext cx="133997" cy="99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157840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157840" y="9979539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8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6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157329" y="9150319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479196" y="0"/>
                </a:move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157329" y="9150319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522084" y="718502"/>
                </a:move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305997" y="11620924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09"/>
                </a:lnTo>
                <a:lnTo>
                  <a:pt x="258737" y="276809"/>
                </a:lnTo>
                <a:lnTo>
                  <a:pt x="105638" y="136855"/>
                </a:lnTo>
                <a:lnTo>
                  <a:pt x="79959" y="85597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306000" y="11620930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5" y="85597"/>
                </a:moveTo>
                <a:lnTo>
                  <a:pt x="20034" y="0"/>
                </a:lnTo>
                <a:lnTo>
                  <a:pt x="0" y="27715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385966" y="11706528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1" y="191212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86322" y="2880531"/>
            <a:ext cx="4317950" cy="8606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565324" y="4847402"/>
            <a:ext cx="253580" cy="245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294689" y="2900213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06" y="0"/>
                </a:moveTo>
                <a:lnTo>
                  <a:pt x="51790" y="0"/>
                </a:lnTo>
                <a:lnTo>
                  <a:pt x="0" y="77685"/>
                </a:lnTo>
                <a:lnTo>
                  <a:pt x="8534" y="240195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41" y="445490"/>
                </a:lnTo>
                <a:lnTo>
                  <a:pt x="342137" y="436918"/>
                </a:lnTo>
                <a:lnTo>
                  <a:pt x="419087" y="445490"/>
                </a:lnTo>
                <a:lnTo>
                  <a:pt x="461810" y="471106"/>
                </a:lnTo>
                <a:lnTo>
                  <a:pt x="538822" y="488238"/>
                </a:lnTo>
                <a:lnTo>
                  <a:pt x="632917" y="419785"/>
                </a:lnTo>
                <a:lnTo>
                  <a:pt x="744143" y="257314"/>
                </a:lnTo>
                <a:lnTo>
                  <a:pt x="744143" y="197408"/>
                </a:lnTo>
                <a:lnTo>
                  <a:pt x="795426" y="146088"/>
                </a:lnTo>
                <a:lnTo>
                  <a:pt x="957897" y="128955"/>
                </a:lnTo>
                <a:lnTo>
                  <a:pt x="1060589" y="205968"/>
                </a:lnTo>
                <a:lnTo>
                  <a:pt x="1034872" y="248754"/>
                </a:lnTo>
                <a:lnTo>
                  <a:pt x="957897" y="308584"/>
                </a:lnTo>
                <a:lnTo>
                  <a:pt x="915149" y="334264"/>
                </a:lnTo>
                <a:lnTo>
                  <a:pt x="838136" y="368515"/>
                </a:lnTo>
                <a:lnTo>
                  <a:pt x="744143" y="453999"/>
                </a:lnTo>
                <a:lnTo>
                  <a:pt x="624268" y="488238"/>
                </a:lnTo>
                <a:lnTo>
                  <a:pt x="598652" y="513880"/>
                </a:lnTo>
                <a:lnTo>
                  <a:pt x="778205" y="719137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16" y="847471"/>
                </a:lnTo>
                <a:lnTo>
                  <a:pt x="1363306" y="837984"/>
                </a:lnTo>
                <a:lnTo>
                  <a:pt x="136330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294687" y="2900209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86" y="0"/>
                </a:moveTo>
                <a:lnTo>
                  <a:pt x="0" y="77687"/>
                </a:lnTo>
                <a:lnTo>
                  <a:pt x="8547" y="240184"/>
                </a:lnTo>
                <a:lnTo>
                  <a:pt x="85509" y="317146"/>
                </a:lnTo>
                <a:lnTo>
                  <a:pt x="153987" y="334265"/>
                </a:lnTo>
                <a:lnTo>
                  <a:pt x="290741" y="445479"/>
                </a:lnTo>
                <a:lnTo>
                  <a:pt x="342125" y="436919"/>
                </a:lnTo>
                <a:lnTo>
                  <a:pt x="419087" y="445479"/>
                </a:lnTo>
                <a:lnTo>
                  <a:pt x="461797" y="471108"/>
                </a:lnTo>
                <a:lnTo>
                  <a:pt x="538822" y="488240"/>
                </a:lnTo>
                <a:lnTo>
                  <a:pt x="632917" y="419787"/>
                </a:lnTo>
                <a:lnTo>
                  <a:pt x="744131" y="257316"/>
                </a:lnTo>
                <a:lnTo>
                  <a:pt x="744131" y="197410"/>
                </a:lnTo>
                <a:lnTo>
                  <a:pt x="795426" y="146089"/>
                </a:lnTo>
                <a:lnTo>
                  <a:pt x="957910" y="128957"/>
                </a:lnTo>
                <a:lnTo>
                  <a:pt x="1060589" y="205970"/>
                </a:lnTo>
                <a:lnTo>
                  <a:pt x="1034872" y="248756"/>
                </a:lnTo>
                <a:lnTo>
                  <a:pt x="957910" y="308586"/>
                </a:lnTo>
                <a:lnTo>
                  <a:pt x="915149" y="334265"/>
                </a:lnTo>
                <a:lnTo>
                  <a:pt x="838136" y="368517"/>
                </a:lnTo>
                <a:lnTo>
                  <a:pt x="744131" y="454001"/>
                </a:lnTo>
                <a:lnTo>
                  <a:pt x="624268" y="488240"/>
                </a:lnTo>
                <a:lnTo>
                  <a:pt x="598652" y="513881"/>
                </a:lnTo>
                <a:lnTo>
                  <a:pt x="778205" y="719139"/>
                </a:lnTo>
                <a:lnTo>
                  <a:pt x="923696" y="684925"/>
                </a:lnTo>
                <a:lnTo>
                  <a:pt x="1137551" y="804648"/>
                </a:lnTo>
                <a:lnTo>
                  <a:pt x="1317104" y="847472"/>
                </a:lnTo>
                <a:lnTo>
                  <a:pt x="1363315" y="83798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670802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670802" y="7628431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6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303187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303187" y="4875652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-4648200" y="894007"/>
            <a:ext cx="227838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56205" algn="r">
              <a:lnSpc>
                <a:spcPct val="100000"/>
              </a:lnSpc>
              <a:spcBef>
                <a:spcPts val="100"/>
              </a:spcBef>
            </a:pPr>
            <a:r>
              <a:rPr lang="en-US" spc="-330" dirty="0">
                <a:solidFill>
                  <a:srgbClr val="849ACF"/>
                </a:solidFill>
              </a:rPr>
              <a:t>P</a:t>
            </a:r>
            <a:r>
              <a:rPr lang="en-US" spc="-80" dirty="0">
                <a:solidFill>
                  <a:srgbClr val="849ACF"/>
                </a:solidFill>
              </a:rPr>
              <a:t>A</a:t>
            </a:r>
            <a:r>
              <a:rPr lang="en-US" spc="-365" dirty="0">
                <a:solidFill>
                  <a:srgbClr val="849ACF"/>
                </a:solidFill>
              </a:rPr>
              <a:t>RO</a:t>
            </a:r>
            <a:r>
              <a:rPr lang="en-US" spc="-315" dirty="0">
                <a:solidFill>
                  <a:srgbClr val="849ACF"/>
                </a:solidFill>
              </a:rPr>
              <a:t>S – Authentic Cyclades paired with exquisite accommodation</a:t>
            </a:r>
            <a:br>
              <a:rPr lang="en-US" spc="-315" dirty="0">
                <a:solidFill>
                  <a:srgbClr val="849ACF"/>
                </a:solidFill>
              </a:rPr>
            </a:br>
            <a:endParaRPr spc="-315" dirty="0">
              <a:solidFill>
                <a:srgbClr val="849ACF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8004" y="1161520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617162" y="6904727"/>
            <a:ext cx="2978785" cy="2580005"/>
          </a:xfrm>
          <a:custGeom>
            <a:avLst/>
            <a:gdLst/>
            <a:ahLst/>
            <a:cxnLst/>
            <a:rect l="l" t="t" r="r" b="b"/>
            <a:pathLst>
              <a:path w="2978784" h="2580004">
                <a:moveTo>
                  <a:pt x="2978607" y="2579916"/>
                </a:moveTo>
                <a:lnTo>
                  <a:pt x="2959351" y="2545830"/>
                </a:lnTo>
                <a:lnTo>
                  <a:pt x="2937247" y="2507389"/>
                </a:lnTo>
                <a:lnTo>
                  <a:pt x="2912319" y="2464822"/>
                </a:lnTo>
                <a:lnTo>
                  <a:pt x="2884591" y="2418353"/>
                </a:lnTo>
                <a:lnTo>
                  <a:pt x="2854088" y="2368209"/>
                </a:lnTo>
                <a:lnTo>
                  <a:pt x="2820835" y="2314618"/>
                </a:lnTo>
                <a:lnTo>
                  <a:pt x="2784856" y="2257805"/>
                </a:lnTo>
                <a:lnTo>
                  <a:pt x="2746176" y="2197997"/>
                </a:lnTo>
                <a:lnTo>
                  <a:pt x="2704820" y="2135421"/>
                </a:lnTo>
                <a:lnTo>
                  <a:pt x="2683146" y="2103165"/>
                </a:lnTo>
                <a:lnTo>
                  <a:pt x="2660813" y="2070303"/>
                </a:lnTo>
                <a:lnTo>
                  <a:pt x="2637822" y="2036861"/>
                </a:lnTo>
                <a:lnTo>
                  <a:pt x="2614178" y="2002869"/>
                </a:lnTo>
                <a:lnTo>
                  <a:pt x="2589883" y="1968355"/>
                </a:lnTo>
                <a:lnTo>
                  <a:pt x="2564941" y="1933347"/>
                </a:lnTo>
                <a:lnTo>
                  <a:pt x="2539354" y="1897873"/>
                </a:lnTo>
                <a:lnTo>
                  <a:pt x="2513126" y="1861962"/>
                </a:lnTo>
                <a:lnTo>
                  <a:pt x="2486260" y="1825643"/>
                </a:lnTo>
                <a:lnTo>
                  <a:pt x="2458758" y="1788942"/>
                </a:lnTo>
                <a:lnTo>
                  <a:pt x="2430624" y="1751889"/>
                </a:lnTo>
                <a:lnTo>
                  <a:pt x="2401862" y="1714513"/>
                </a:lnTo>
                <a:lnTo>
                  <a:pt x="2372473" y="1676840"/>
                </a:lnTo>
                <a:lnTo>
                  <a:pt x="2342462" y="1638901"/>
                </a:lnTo>
                <a:lnTo>
                  <a:pt x="2311831" y="1600722"/>
                </a:lnTo>
                <a:lnTo>
                  <a:pt x="2280583" y="1562332"/>
                </a:lnTo>
                <a:lnTo>
                  <a:pt x="2248721" y="1523761"/>
                </a:lnTo>
                <a:lnTo>
                  <a:pt x="2216249" y="1485035"/>
                </a:lnTo>
                <a:lnTo>
                  <a:pt x="2183170" y="1446183"/>
                </a:lnTo>
                <a:lnTo>
                  <a:pt x="2149486" y="1407234"/>
                </a:lnTo>
                <a:lnTo>
                  <a:pt x="2115200" y="1368215"/>
                </a:lnTo>
                <a:lnTo>
                  <a:pt x="2080317" y="1329156"/>
                </a:lnTo>
                <a:lnTo>
                  <a:pt x="2044839" y="1290085"/>
                </a:lnTo>
                <a:lnTo>
                  <a:pt x="2008768" y="1251029"/>
                </a:lnTo>
                <a:lnTo>
                  <a:pt x="1972109" y="1212017"/>
                </a:lnTo>
                <a:lnTo>
                  <a:pt x="1934863" y="1173078"/>
                </a:lnTo>
                <a:lnTo>
                  <a:pt x="1897035" y="1134240"/>
                </a:lnTo>
                <a:lnTo>
                  <a:pt x="1858627" y="1095530"/>
                </a:lnTo>
                <a:lnTo>
                  <a:pt x="1819642" y="1056978"/>
                </a:lnTo>
                <a:lnTo>
                  <a:pt x="1780084" y="1018612"/>
                </a:lnTo>
                <a:lnTo>
                  <a:pt x="1739956" y="980460"/>
                </a:lnTo>
                <a:lnTo>
                  <a:pt x="1699260" y="942550"/>
                </a:lnTo>
                <a:lnTo>
                  <a:pt x="1658000" y="904911"/>
                </a:lnTo>
                <a:lnTo>
                  <a:pt x="1616178" y="867571"/>
                </a:lnTo>
                <a:lnTo>
                  <a:pt x="1573798" y="830558"/>
                </a:lnTo>
                <a:lnTo>
                  <a:pt x="1530864" y="793901"/>
                </a:lnTo>
                <a:lnTo>
                  <a:pt x="1487377" y="757627"/>
                </a:lnTo>
                <a:lnTo>
                  <a:pt x="1443341" y="721766"/>
                </a:lnTo>
                <a:lnTo>
                  <a:pt x="1398760" y="686346"/>
                </a:lnTo>
                <a:lnTo>
                  <a:pt x="1353636" y="651394"/>
                </a:lnTo>
                <a:lnTo>
                  <a:pt x="1307972" y="616940"/>
                </a:lnTo>
                <a:lnTo>
                  <a:pt x="1261771" y="583011"/>
                </a:lnTo>
                <a:lnTo>
                  <a:pt x="1215038" y="549636"/>
                </a:lnTo>
                <a:lnTo>
                  <a:pt x="1167773" y="516843"/>
                </a:lnTo>
                <a:lnTo>
                  <a:pt x="1119982" y="484661"/>
                </a:lnTo>
                <a:lnTo>
                  <a:pt x="1071666" y="453117"/>
                </a:lnTo>
                <a:lnTo>
                  <a:pt x="1022829" y="422241"/>
                </a:lnTo>
                <a:lnTo>
                  <a:pt x="973473" y="392060"/>
                </a:lnTo>
                <a:lnTo>
                  <a:pt x="923603" y="362602"/>
                </a:lnTo>
                <a:lnTo>
                  <a:pt x="873221" y="333897"/>
                </a:lnTo>
                <a:lnTo>
                  <a:pt x="822330" y="305972"/>
                </a:lnTo>
                <a:lnTo>
                  <a:pt x="770933" y="278856"/>
                </a:lnTo>
                <a:lnTo>
                  <a:pt x="719034" y="252577"/>
                </a:lnTo>
                <a:lnTo>
                  <a:pt x="666635" y="227163"/>
                </a:lnTo>
                <a:lnTo>
                  <a:pt x="613739" y="202643"/>
                </a:lnTo>
                <a:lnTo>
                  <a:pt x="560350" y="179045"/>
                </a:lnTo>
                <a:lnTo>
                  <a:pt x="506471" y="156397"/>
                </a:lnTo>
                <a:lnTo>
                  <a:pt x="452105" y="134727"/>
                </a:lnTo>
                <a:lnTo>
                  <a:pt x="397254" y="114065"/>
                </a:lnTo>
                <a:lnTo>
                  <a:pt x="341922" y="94438"/>
                </a:lnTo>
                <a:lnTo>
                  <a:pt x="286112" y="75874"/>
                </a:lnTo>
                <a:lnTo>
                  <a:pt x="229827" y="58402"/>
                </a:lnTo>
                <a:lnTo>
                  <a:pt x="173070" y="42050"/>
                </a:lnTo>
                <a:lnTo>
                  <a:pt x="115845" y="26847"/>
                </a:lnTo>
                <a:lnTo>
                  <a:pt x="58153" y="12821"/>
                </a:ln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650099" y="95850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561167" y="68936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4589464" y="9933970"/>
            <a:ext cx="5080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0" dirty="0">
                <a:solidFill>
                  <a:srgbClr val="849ACF"/>
                </a:solidFill>
                <a:latin typeface="Arial"/>
                <a:cs typeface="Arial"/>
              </a:rPr>
              <a:t>P</a:t>
            </a:r>
            <a:r>
              <a:rPr sz="1500" spc="-50" dirty="0">
                <a:solidFill>
                  <a:srgbClr val="849ACF"/>
                </a:solidFill>
                <a:latin typeface="Arial"/>
                <a:cs typeface="Arial"/>
              </a:rPr>
              <a:t>a</a:t>
            </a:r>
            <a:r>
              <a:rPr sz="1500" spc="70" dirty="0">
                <a:solidFill>
                  <a:srgbClr val="849ACF"/>
                </a:solidFill>
                <a:latin typeface="Arial"/>
                <a:cs typeface="Arial"/>
              </a:rPr>
              <a:t>r</a:t>
            </a:r>
            <a:r>
              <a:rPr sz="1500" spc="-5" dirty="0">
                <a:solidFill>
                  <a:srgbClr val="849ACF"/>
                </a:solidFill>
                <a:latin typeface="Arial"/>
                <a:cs typeface="Arial"/>
              </a:rPr>
              <a:t>o</a:t>
            </a:r>
            <a:r>
              <a:rPr sz="1500" spc="-50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293599" y="5909059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1307219" y="6041535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4612204" y="9547147"/>
            <a:ext cx="75793" cy="758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118007" y="7700009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122002" y="7704019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3379481" y="7970065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342410" y="8173265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3350183" y="7739995"/>
            <a:ext cx="227634" cy="2880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F93A8BA-89F0-495F-81DE-2B242117FC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395" y="2817667"/>
            <a:ext cx="7865375" cy="4220393"/>
          </a:xfrm>
          <a:prstGeom prst="rect">
            <a:avLst/>
          </a:prstGeom>
        </p:spPr>
      </p:pic>
      <p:sp>
        <p:nvSpPr>
          <p:cNvPr id="80" name="object 10">
            <a:extLst>
              <a:ext uri="{FF2B5EF4-FFF2-40B4-BE49-F238E27FC236}">
                <a16:creationId xmlns:a16="http://schemas.microsoft.com/office/drawing/2014/main" id="{CE5EE391-6913-4710-BACB-5270366A6CDE}"/>
              </a:ext>
            </a:extLst>
          </p:cNvPr>
          <p:cNvSpPr/>
          <p:nvPr/>
        </p:nvSpPr>
        <p:spPr>
          <a:xfrm>
            <a:off x="648004" y="12108573"/>
            <a:ext cx="260350" cy="458470"/>
          </a:xfrm>
          <a:custGeom>
            <a:avLst/>
            <a:gdLst/>
            <a:ahLst/>
            <a:cxnLst/>
            <a:rect l="l" t="t" r="r" b="b"/>
            <a:pathLst>
              <a:path w="260350" h="458470">
                <a:moveTo>
                  <a:pt x="257352" y="0"/>
                </a:moveTo>
                <a:lnTo>
                  <a:pt x="2628" y="0"/>
                </a:lnTo>
                <a:lnTo>
                  <a:pt x="0" y="3314"/>
                </a:lnTo>
                <a:lnTo>
                  <a:pt x="0" y="457873"/>
                </a:lnTo>
                <a:lnTo>
                  <a:pt x="91249" y="457873"/>
                </a:lnTo>
                <a:lnTo>
                  <a:pt x="91249" y="382600"/>
                </a:lnTo>
                <a:lnTo>
                  <a:pt x="96227" y="376897"/>
                </a:lnTo>
                <a:lnTo>
                  <a:pt x="259969" y="376897"/>
                </a:lnTo>
                <a:lnTo>
                  <a:pt x="259969" y="345630"/>
                </a:lnTo>
                <a:lnTo>
                  <a:pt x="34391" y="345630"/>
                </a:lnTo>
                <a:lnTo>
                  <a:pt x="34391" y="268147"/>
                </a:lnTo>
                <a:lnTo>
                  <a:pt x="259969" y="268147"/>
                </a:lnTo>
                <a:lnTo>
                  <a:pt x="259969" y="232765"/>
                </a:lnTo>
                <a:lnTo>
                  <a:pt x="34391" y="232765"/>
                </a:lnTo>
                <a:lnTo>
                  <a:pt x="34391" y="155282"/>
                </a:lnTo>
                <a:lnTo>
                  <a:pt x="259969" y="155282"/>
                </a:lnTo>
                <a:lnTo>
                  <a:pt x="259969" y="119913"/>
                </a:lnTo>
                <a:lnTo>
                  <a:pt x="34391" y="119913"/>
                </a:lnTo>
                <a:lnTo>
                  <a:pt x="34391" y="42430"/>
                </a:lnTo>
                <a:lnTo>
                  <a:pt x="259969" y="42430"/>
                </a:lnTo>
                <a:lnTo>
                  <a:pt x="259969" y="3314"/>
                </a:lnTo>
                <a:lnTo>
                  <a:pt x="257352" y="0"/>
                </a:lnTo>
                <a:close/>
              </a:path>
              <a:path w="260350" h="458470">
                <a:moveTo>
                  <a:pt x="259969" y="376897"/>
                </a:moveTo>
                <a:lnTo>
                  <a:pt x="163753" y="376897"/>
                </a:lnTo>
                <a:lnTo>
                  <a:pt x="168732" y="382600"/>
                </a:lnTo>
                <a:lnTo>
                  <a:pt x="168732" y="457873"/>
                </a:lnTo>
                <a:lnTo>
                  <a:pt x="259969" y="457873"/>
                </a:lnTo>
                <a:lnTo>
                  <a:pt x="259969" y="376897"/>
                </a:lnTo>
                <a:close/>
              </a:path>
              <a:path w="260350" h="458470">
                <a:moveTo>
                  <a:pt x="148107" y="268147"/>
                </a:moveTo>
                <a:lnTo>
                  <a:pt x="111874" y="268147"/>
                </a:lnTo>
                <a:lnTo>
                  <a:pt x="111874" y="345630"/>
                </a:lnTo>
                <a:lnTo>
                  <a:pt x="148107" y="345630"/>
                </a:lnTo>
                <a:lnTo>
                  <a:pt x="148107" y="268147"/>
                </a:lnTo>
                <a:close/>
              </a:path>
              <a:path w="260350" h="458470">
                <a:moveTo>
                  <a:pt x="259969" y="268147"/>
                </a:moveTo>
                <a:lnTo>
                  <a:pt x="225590" y="268147"/>
                </a:lnTo>
                <a:lnTo>
                  <a:pt x="225590" y="345630"/>
                </a:lnTo>
                <a:lnTo>
                  <a:pt x="259969" y="345630"/>
                </a:lnTo>
                <a:lnTo>
                  <a:pt x="259969" y="268147"/>
                </a:lnTo>
                <a:close/>
              </a:path>
              <a:path w="260350" h="458470">
                <a:moveTo>
                  <a:pt x="148107" y="155282"/>
                </a:moveTo>
                <a:lnTo>
                  <a:pt x="111874" y="155282"/>
                </a:lnTo>
                <a:lnTo>
                  <a:pt x="111874" y="232765"/>
                </a:lnTo>
                <a:lnTo>
                  <a:pt x="148107" y="232765"/>
                </a:lnTo>
                <a:lnTo>
                  <a:pt x="148107" y="155282"/>
                </a:lnTo>
                <a:close/>
              </a:path>
              <a:path w="260350" h="458470">
                <a:moveTo>
                  <a:pt x="259969" y="155282"/>
                </a:moveTo>
                <a:lnTo>
                  <a:pt x="225590" y="155282"/>
                </a:lnTo>
                <a:lnTo>
                  <a:pt x="225590" y="232765"/>
                </a:lnTo>
                <a:lnTo>
                  <a:pt x="259969" y="232765"/>
                </a:lnTo>
                <a:lnTo>
                  <a:pt x="259969" y="155282"/>
                </a:lnTo>
                <a:close/>
              </a:path>
              <a:path w="260350" h="458470">
                <a:moveTo>
                  <a:pt x="148107" y="42430"/>
                </a:moveTo>
                <a:lnTo>
                  <a:pt x="111874" y="42430"/>
                </a:lnTo>
                <a:lnTo>
                  <a:pt x="111874" y="119913"/>
                </a:lnTo>
                <a:lnTo>
                  <a:pt x="148107" y="119913"/>
                </a:lnTo>
                <a:lnTo>
                  <a:pt x="148107" y="42430"/>
                </a:lnTo>
                <a:close/>
              </a:path>
              <a:path w="260350" h="458470">
                <a:moveTo>
                  <a:pt x="259969" y="42430"/>
                </a:moveTo>
                <a:lnTo>
                  <a:pt x="225590" y="42430"/>
                </a:lnTo>
                <a:lnTo>
                  <a:pt x="225590" y="119913"/>
                </a:lnTo>
                <a:lnTo>
                  <a:pt x="259969" y="119913"/>
                </a:lnTo>
                <a:lnTo>
                  <a:pt x="259969" y="42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Picture 81" descr="A body of water&#10;&#10;Description automatically generated">
            <a:extLst>
              <a:ext uri="{FF2B5EF4-FFF2-40B4-BE49-F238E27FC236}">
                <a16:creationId xmlns:a16="http://schemas.microsoft.com/office/drawing/2014/main" id="{2A4AE686-7FB8-468F-BFA0-51CD5DE358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1" y="7293010"/>
            <a:ext cx="7863579" cy="4354652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A66F381-4DB5-4BA4-B0FA-8166D6F01EE2}"/>
              </a:ext>
            </a:extLst>
          </p:cNvPr>
          <p:cNvSpPr/>
          <p:nvPr/>
        </p:nvSpPr>
        <p:spPr>
          <a:xfrm>
            <a:off x="1150764" y="11934571"/>
            <a:ext cx="9144000" cy="8874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lvl="0">
              <a:lnSpc>
                <a:spcPts val="2750"/>
              </a:lnSpc>
              <a:spcBef>
                <a:spcPts val="100"/>
              </a:spcBef>
            </a:pPr>
            <a:r>
              <a:rPr lang="en-US" sz="2500" spc="-45" dirty="0">
                <a:solidFill>
                  <a:srgbClr val="464648"/>
                </a:solidFill>
                <a:latin typeface="Arial"/>
                <a:cs typeface="Arial"/>
              </a:rPr>
              <a:t>Featured </a:t>
            </a:r>
            <a:r>
              <a:rPr lang="en-US" sz="2500" spc="-35" dirty="0">
                <a:solidFill>
                  <a:srgbClr val="464648"/>
                </a:solidFill>
                <a:latin typeface="Arial"/>
                <a:cs typeface="Arial"/>
              </a:rPr>
              <a:t>Hotel: </a:t>
            </a:r>
            <a:r>
              <a:rPr lang="en-US" sz="2500" spc="-35" dirty="0" err="1">
                <a:solidFill>
                  <a:srgbClr val="464648"/>
                </a:solidFill>
                <a:latin typeface="Arial"/>
                <a:cs typeface="Arial"/>
              </a:rPr>
              <a:t>Parilio</a:t>
            </a:r>
            <a:r>
              <a:rPr lang="en-US" sz="2500" spc="-35" dirty="0">
                <a:solidFill>
                  <a:srgbClr val="464648"/>
                </a:solidFill>
                <a:latin typeface="Arial"/>
                <a:cs typeface="Arial"/>
              </a:rPr>
              <a:t> Hotel</a:t>
            </a:r>
            <a:endParaRPr lang="en-US" sz="2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lnSpc>
                <a:spcPts val="3350"/>
              </a:lnSpc>
            </a:pPr>
            <a:r>
              <a:rPr lang="en-US" sz="3000" spc="95" dirty="0">
                <a:solidFill>
                  <a:srgbClr val="464648"/>
                </a:solidFill>
                <a:latin typeface="Arial"/>
                <a:cs typeface="Arial"/>
              </a:rPr>
              <a:t>pariliohotelparos.com</a:t>
            </a:r>
            <a:endParaRPr lang="en-US"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784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0844" y="725207"/>
            <a:ext cx="705612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>
                <a:solidFill>
                  <a:srgbClr val="849ACF"/>
                </a:solidFill>
              </a:rPr>
              <a:t>MI</a:t>
            </a:r>
            <a:r>
              <a:rPr spc="-30" dirty="0">
                <a:solidFill>
                  <a:srgbClr val="849ACF"/>
                </a:solidFill>
              </a:rPr>
              <a:t>L</a:t>
            </a:r>
            <a:r>
              <a:rPr spc="-365" dirty="0">
                <a:solidFill>
                  <a:srgbClr val="849ACF"/>
                </a:solidFill>
              </a:rPr>
              <a:t>O</a:t>
            </a:r>
            <a:r>
              <a:rPr spc="-315" dirty="0">
                <a:solidFill>
                  <a:srgbClr val="849ACF"/>
                </a:solidFill>
              </a:rPr>
              <a:t>S</a:t>
            </a:r>
            <a:r>
              <a:rPr lang="en-US" spc="-315" dirty="0">
                <a:solidFill>
                  <a:srgbClr val="849ACF"/>
                </a:solidFill>
              </a:rPr>
              <a:t> – Sailing paradise</a:t>
            </a:r>
            <a:endParaRPr spc="-315" dirty="0">
              <a:solidFill>
                <a:srgbClr val="849AC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004" y="7600740"/>
            <a:ext cx="7884007" cy="4151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2890113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57360" y="11539901"/>
            <a:ext cx="91198" cy="82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20650" y="11437396"/>
            <a:ext cx="108369" cy="125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977334" y="10773005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25717" y="0"/>
                </a:moveTo>
                <a:lnTo>
                  <a:pt x="0" y="25768"/>
                </a:lnTo>
                <a:lnTo>
                  <a:pt x="42887" y="102958"/>
                </a:lnTo>
                <a:lnTo>
                  <a:pt x="120040" y="120129"/>
                </a:lnTo>
                <a:lnTo>
                  <a:pt x="145707" y="197231"/>
                </a:lnTo>
                <a:lnTo>
                  <a:pt x="265607" y="197231"/>
                </a:lnTo>
                <a:lnTo>
                  <a:pt x="265607" y="154393"/>
                </a:lnTo>
                <a:lnTo>
                  <a:pt x="25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977334" y="10773005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0" y="25768"/>
                </a:moveTo>
                <a:lnTo>
                  <a:pt x="42887" y="102958"/>
                </a:lnTo>
                <a:lnTo>
                  <a:pt x="120040" y="120129"/>
                </a:lnTo>
                <a:lnTo>
                  <a:pt x="145707" y="197231"/>
                </a:lnTo>
                <a:lnTo>
                  <a:pt x="265607" y="197231"/>
                </a:lnTo>
                <a:lnTo>
                  <a:pt x="265607" y="154393"/>
                </a:lnTo>
                <a:lnTo>
                  <a:pt x="25717" y="0"/>
                </a:lnTo>
                <a:lnTo>
                  <a:pt x="0" y="257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59617" y="7721022"/>
            <a:ext cx="693420" cy="427990"/>
          </a:xfrm>
          <a:custGeom>
            <a:avLst/>
            <a:gdLst/>
            <a:ahLst/>
            <a:cxnLst/>
            <a:rect l="l" t="t" r="r" b="b"/>
            <a:pathLst>
              <a:path w="693419" h="427990">
                <a:moveTo>
                  <a:pt x="179705" y="0"/>
                </a:moveTo>
                <a:lnTo>
                  <a:pt x="0" y="0"/>
                </a:lnTo>
                <a:lnTo>
                  <a:pt x="0" y="25666"/>
                </a:lnTo>
                <a:lnTo>
                  <a:pt x="350799" y="350977"/>
                </a:lnTo>
                <a:lnTo>
                  <a:pt x="444944" y="427901"/>
                </a:lnTo>
                <a:lnTo>
                  <a:pt x="598970" y="410819"/>
                </a:lnTo>
                <a:lnTo>
                  <a:pt x="693153" y="231025"/>
                </a:lnTo>
                <a:lnTo>
                  <a:pt x="564756" y="119849"/>
                </a:lnTo>
                <a:lnTo>
                  <a:pt x="402196" y="94183"/>
                </a:lnTo>
                <a:lnTo>
                  <a:pt x="350799" y="59829"/>
                </a:lnTo>
                <a:lnTo>
                  <a:pt x="222491" y="77101"/>
                </a:lnTo>
                <a:lnTo>
                  <a:pt x="1797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59617" y="7721022"/>
            <a:ext cx="693420" cy="427990"/>
          </a:xfrm>
          <a:custGeom>
            <a:avLst/>
            <a:gdLst/>
            <a:ahLst/>
            <a:cxnLst/>
            <a:rect l="l" t="t" r="r" b="b"/>
            <a:pathLst>
              <a:path w="693419" h="427990">
                <a:moveTo>
                  <a:pt x="444944" y="427901"/>
                </a:moveTo>
                <a:lnTo>
                  <a:pt x="598970" y="410819"/>
                </a:lnTo>
                <a:lnTo>
                  <a:pt x="693153" y="231025"/>
                </a:lnTo>
                <a:lnTo>
                  <a:pt x="564756" y="119849"/>
                </a:lnTo>
                <a:lnTo>
                  <a:pt x="402196" y="94183"/>
                </a:lnTo>
                <a:lnTo>
                  <a:pt x="350799" y="59829"/>
                </a:lnTo>
                <a:lnTo>
                  <a:pt x="222491" y="77101"/>
                </a:lnTo>
                <a:lnTo>
                  <a:pt x="179705" y="0"/>
                </a:lnTo>
                <a:lnTo>
                  <a:pt x="0" y="0"/>
                </a:lnTo>
                <a:lnTo>
                  <a:pt x="0" y="25666"/>
                </a:lnTo>
                <a:lnTo>
                  <a:pt x="350799" y="350977"/>
                </a:lnTo>
                <a:lnTo>
                  <a:pt x="444944" y="427901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38564" y="9644505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0" y="0"/>
                </a:move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38564" y="9644505"/>
            <a:ext cx="317500" cy="419734"/>
          </a:xfrm>
          <a:custGeom>
            <a:avLst/>
            <a:gdLst/>
            <a:ahLst/>
            <a:cxnLst/>
            <a:rect l="l" t="t" r="r" b="b"/>
            <a:pathLst>
              <a:path w="317500" h="419734">
                <a:moveTo>
                  <a:pt x="179971" y="419493"/>
                </a:moveTo>
                <a:lnTo>
                  <a:pt x="291426" y="308229"/>
                </a:lnTo>
                <a:lnTo>
                  <a:pt x="317042" y="248386"/>
                </a:lnTo>
                <a:lnTo>
                  <a:pt x="188518" y="68605"/>
                </a:lnTo>
                <a:lnTo>
                  <a:pt x="94195" y="17170"/>
                </a:lnTo>
                <a:lnTo>
                  <a:pt x="0" y="0"/>
                </a:lnTo>
                <a:lnTo>
                  <a:pt x="34264" y="60007"/>
                </a:lnTo>
                <a:lnTo>
                  <a:pt x="77152" y="128447"/>
                </a:lnTo>
                <a:lnTo>
                  <a:pt x="68567" y="196862"/>
                </a:lnTo>
                <a:lnTo>
                  <a:pt x="111417" y="256882"/>
                </a:lnTo>
                <a:lnTo>
                  <a:pt x="102870" y="299720"/>
                </a:lnTo>
                <a:lnTo>
                  <a:pt x="179971" y="41949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77385" y="8191134"/>
            <a:ext cx="274320" cy="445770"/>
          </a:xfrm>
          <a:custGeom>
            <a:avLst/>
            <a:gdLst/>
            <a:ahLst/>
            <a:cxnLst/>
            <a:rect l="l" t="t" r="r" b="b"/>
            <a:pathLst>
              <a:path w="274319" h="445770">
                <a:moveTo>
                  <a:pt x="60007" y="0"/>
                </a:moveTo>
                <a:lnTo>
                  <a:pt x="60007" y="34251"/>
                </a:lnTo>
                <a:lnTo>
                  <a:pt x="85686" y="59931"/>
                </a:lnTo>
                <a:lnTo>
                  <a:pt x="85686" y="179870"/>
                </a:lnTo>
                <a:lnTo>
                  <a:pt x="0" y="316725"/>
                </a:lnTo>
                <a:lnTo>
                  <a:pt x="60007" y="445160"/>
                </a:lnTo>
                <a:lnTo>
                  <a:pt x="197129" y="402412"/>
                </a:lnTo>
                <a:lnTo>
                  <a:pt x="274231" y="325221"/>
                </a:lnTo>
                <a:lnTo>
                  <a:pt x="214261" y="256794"/>
                </a:lnTo>
                <a:lnTo>
                  <a:pt x="239928" y="205447"/>
                </a:lnTo>
                <a:lnTo>
                  <a:pt x="197129" y="59931"/>
                </a:lnTo>
                <a:lnTo>
                  <a:pt x="6000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77385" y="8191134"/>
            <a:ext cx="274320" cy="445770"/>
          </a:xfrm>
          <a:custGeom>
            <a:avLst/>
            <a:gdLst/>
            <a:ahLst/>
            <a:cxnLst/>
            <a:rect l="l" t="t" r="r" b="b"/>
            <a:pathLst>
              <a:path w="274319" h="445770">
                <a:moveTo>
                  <a:pt x="214261" y="256794"/>
                </a:moveTo>
                <a:lnTo>
                  <a:pt x="239928" y="205447"/>
                </a:lnTo>
                <a:lnTo>
                  <a:pt x="197129" y="59931"/>
                </a:lnTo>
                <a:lnTo>
                  <a:pt x="60007" y="0"/>
                </a:lnTo>
                <a:lnTo>
                  <a:pt x="60007" y="34251"/>
                </a:lnTo>
                <a:lnTo>
                  <a:pt x="85686" y="59931"/>
                </a:lnTo>
                <a:lnTo>
                  <a:pt x="85686" y="179870"/>
                </a:lnTo>
                <a:lnTo>
                  <a:pt x="0" y="316725"/>
                </a:lnTo>
                <a:lnTo>
                  <a:pt x="60007" y="445160"/>
                </a:lnTo>
                <a:lnTo>
                  <a:pt x="197129" y="402412"/>
                </a:lnTo>
                <a:lnTo>
                  <a:pt x="274231" y="325221"/>
                </a:lnTo>
                <a:lnTo>
                  <a:pt x="214261" y="256794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81897" y="10610589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22758" y="0"/>
                </a:move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lnTo>
                  <a:pt x="282778" y="25755"/>
                </a:lnTo>
                <a:lnTo>
                  <a:pt x="2227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81897" y="10610589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39928" y="102857"/>
                </a:moveTo>
                <a:lnTo>
                  <a:pt x="282778" y="25755"/>
                </a:lnTo>
                <a:lnTo>
                  <a:pt x="222758" y="0"/>
                </a:ln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93070" y="9310691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93826" y="0"/>
                </a:move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93070" y="9310691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85279" y="359752"/>
                </a:move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248525" y="9838592"/>
            <a:ext cx="168529" cy="108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379295" y="9618925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28676" y="0"/>
                </a:move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lnTo>
                  <a:pt x="1286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379295" y="9618925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71513" y="25666"/>
                </a:moveTo>
                <a:lnTo>
                  <a:pt x="128676" y="0"/>
                </a:ln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54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214083" y="0"/>
                </a:move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054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0" y="197053"/>
                </a:move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60817" y="10405485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111315" y="0"/>
                </a:move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960817" y="10405485"/>
            <a:ext cx="351155" cy="428625"/>
          </a:xfrm>
          <a:custGeom>
            <a:avLst/>
            <a:gdLst/>
            <a:ahLst/>
            <a:cxnLst/>
            <a:rect l="l" t="t" r="r" b="b"/>
            <a:pathLst>
              <a:path w="351155" h="428625">
                <a:moveTo>
                  <a:pt x="316814" y="282562"/>
                </a:moveTo>
                <a:lnTo>
                  <a:pt x="351027" y="213956"/>
                </a:lnTo>
                <a:lnTo>
                  <a:pt x="231216" y="111277"/>
                </a:lnTo>
                <a:lnTo>
                  <a:pt x="111315" y="0"/>
                </a:lnTo>
                <a:lnTo>
                  <a:pt x="34251" y="8585"/>
                </a:lnTo>
                <a:lnTo>
                  <a:pt x="0" y="94195"/>
                </a:lnTo>
                <a:lnTo>
                  <a:pt x="8496" y="213956"/>
                </a:lnTo>
                <a:lnTo>
                  <a:pt x="77063" y="222542"/>
                </a:lnTo>
                <a:lnTo>
                  <a:pt x="85547" y="265480"/>
                </a:lnTo>
                <a:lnTo>
                  <a:pt x="239763" y="428002"/>
                </a:lnTo>
                <a:lnTo>
                  <a:pt x="325399" y="359575"/>
                </a:lnTo>
                <a:lnTo>
                  <a:pt x="316814" y="282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58508" y="6737769"/>
            <a:ext cx="727710" cy="924560"/>
          </a:xfrm>
          <a:custGeom>
            <a:avLst/>
            <a:gdLst/>
            <a:ahLst/>
            <a:cxnLst/>
            <a:rect l="l" t="t" r="r" b="b"/>
            <a:pathLst>
              <a:path w="727709" h="924559">
                <a:moveTo>
                  <a:pt x="213817" y="0"/>
                </a:moveTo>
                <a:lnTo>
                  <a:pt x="25628" y="85496"/>
                </a:lnTo>
                <a:lnTo>
                  <a:pt x="0" y="154101"/>
                </a:lnTo>
                <a:lnTo>
                  <a:pt x="17043" y="282282"/>
                </a:lnTo>
                <a:lnTo>
                  <a:pt x="76974" y="359384"/>
                </a:lnTo>
                <a:lnTo>
                  <a:pt x="136944" y="359384"/>
                </a:lnTo>
                <a:lnTo>
                  <a:pt x="470573" y="710095"/>
                </a:lnTo>
                <a:lnTo>
                  <a:pt x="581799" y="898372"/>
                </a:lnTo>
                <a:lnTo>
                  <a:pt x="658812" y="924039"/>
                </a:lnTo>
                <a:lnTo>
                  <a:pt x="727329" y="684517"/>
                </a:lnTo>
                <a:lnTo>
                  <a:pt x="658812" y="667245"/>
                </a:lnTo>
                <a:lnTo>
                  <a:pt x="701662" y="556069"/>
                </a:lnTo>
                <a:lnTo>
                  <a:pt x="607555" y="453389"/>
                </a:lnTo>
                <a:lnTo>
                  <a:pt x="624687" y="419125"/>
                </a:lnTo>
                <a:lnTo>
                  <a:pt x="633145" y="299364"/>
                </a:lnTo>
                <a:lnTo>
                  <a:pt x="376529" y="230936"/>
                </a:lnTo>
                <a:lnTo>
                  <a:pt x="333679" y="154101"/>
                </a:lnTo>
                <a:lnTo>
                  <a:pt x="273799" y="85496"/>
                </a:lnTo>
                <a:lnTo>
                  <a:pt x="239534" y="42748"/>
                </a:lnTo>
                <a:lnTo>
                  <a:pt x="2138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58508" y="6737769"/>
            <a:ext cx="727710" cy="924560"/>
          </a:xfrm>
          <a:custGeom>
            <a:avLst/>
            <a:gdLst/>
            <a:ahLst/>
            <a:cxnLst/>
            <a:rect l="l" t="t" r="r" b="b"/>
            <a:pathLst>
              <a:path w="727709" h="924559">
                <a:moveTo>
                  <a:pt x="658812" y="667245"/>
                </a:moveTo>
                <a:lnTo>
                  <a:pt x="701662" y="556069"/>
                </a:lnTo>
                <a:lnTo>
                  <a:pt x="607555" y="453389"/>
                </a:lnTo>
                <a:lnTo>
                  <a:pt x="624687" y="419125"/>
                </a:lnTo>
                <a:lnTo>
                  <a:pt x="633145" y="299364"/>
                </a:lnTo>
                <a:lnTo>
                  <a:pt x="376529" y="230936"/>
                </a:lnTo>
                <a:lnTo>
                  <a:pt x="333679" y="154101"/>
                </a:lnTo>
                <a:lnTo>
                  <a:pt x="273799" y="85496"/>
                </a:lnTo>
                <a:lnTo>
                  <a:pt x="239534" y="42748"/>
                </a:lnTo>
                <a:lnTo>
                  <a:pt x="213817" y="0"/>
                </a:lnTo>
                <a:lnTo>
                  <a:pt x="25628" y="85496"/>
                </a:lnTo>
                <a:lnTo>
                  <a:pt x="0" y="154101"/>
                </a:lnTo>
                <a:lnTo>
                  <a:pt x="17043" y="282282"/>
                </a:lnTo>
                <a:lnTo>
                  <a:pt x="76974" y="359384"/>
                </a:lnTo>
                <a:lnTo>
                  <a:pt x="136944" y="359384"/>
                </a:lnTo>
                <a:lnTo>
                  <a:pt x="470573" y="710095"/>
                </a:lnTo>
                <a:lnTo>
                  <a:pt x="581799" y="898372"/>
                </a:lnTo>
                <a:lnTo>
                  <a:pt x="658812" y="924039"/>
                </a:lnTo>
                <a:lnTo>
                  <a:pt x="727329" y="684517"/>
                </a:lnTo>
                <a:lnTo>
                  <a:pt x="658812" y="667245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25566" y="11345815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42887" y="0"/>
                </a:moveTo>
                <a:lnTo>
                  <a:pt x="17132" y="51422"/>
                </a:lnTo>
                <a:lnTo>
                  <a:pt x="128625" y="94272"/>
                </a:lnTo>
                <a:lnTo>
                  <a:pt x="119989" y="128523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225566" y="11345815"/>
            <a:ext cx="317500" cy="436880"/>
          </a:xfrm>
          <a:custGeom>
            <a:avLst/>
            <a:gdLst/>
            <a:ahLst/>
            <a:cxnLst/>
            <a:rect l="l" t="t" r="r" b="b"/>
            <a:pathLst>
              <a:path w="317500" h="436879">
                <a:moveTo>
                  <a:pt x="0" y="359562"/>
                </a:moveTo>
                <a:lnTo>
                  <a:pt x="214274" y="436575"/>
                </a:lnTo>
                <a:lnTo>
                  <a:pt x="299999" y="359562"/>
                </a:lnTo>
                <a:lnTo>
                  <a:pt x="317169" y="239712"/>
                </a:lnTo>
                <a:lnTo>
                  <a:pt x="128625" y="25755"/>
                </a:lnTo>
                <a:lnTo>
                  <a:pt x="42887" y="0"/>
                </a:lnTo>
                <a:lnTo>
                  <a:pt x="17132" y="51422"/>
                </a:lnTo>
                <a:lnTo>
                  <a:pt x="128625" y="94272"/>
                </a:lnTo>
                <a:lnTo>
                  <a:pt x="119989" y="128523"/>
                </a:lnTo>
                <a:lnTo>
                  <a:pt x="162928" y="265468"/>
                </a:lnTo>
                <a:lnTo>
                  <a:pt x="119989" y="359562"/>
                </a:lnTo>
                <a:lnTo>
                  <a:pt x="34251" y="333984"/>
                </a:lnTo>
                <a:lnTo>
                  <a:pt x="0" y="35956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57506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4" y="250317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457509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93" y="55918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93" y="250312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29193" y="9761680"/>
            <a:ext cx="133997" cy="99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157840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157840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9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157329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479196" y="0"/>
                </a:move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157329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522084" y="718502"/>
                </a:move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305997" y="11610830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40" y="0"/>
                </a:moveTo>
                <a:lnTo>
                  <a:pt x="0" y="27724"/>
                </a:lnTo>
                <a:lnTo>
                  <a:pt x="0" y="276809"/>
                </a:lnTo>
                <a:lnTo>
                  <a:pt x="258737" y="276809"/>
                </a:lnTo>
                <a:lnTo>
                  <a:pt x="105638" y="136855"/>
                </a:lnTo>
                <a:lnTo>
                  <a:pt x="79959" y="85597"/>
                </a:lnTo>
                <a:lnTo>
                  <a:pt x="200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306000" y="11610835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65" y="85597"/>
                </a:moveTo>
                <a:lnTo>
                  <a:pt x="20034" y="0"/>
                </a:lnTo>
                <a:lnTo>
                  <a:pt x="0" y="27715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85966" y="11696433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0" y="191211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86322" y="2870447"/>
            <a:ext cx="4317950" cy="8606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565324" y="4837306"/>
            <a:ext cx="253580" cy="245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294681" y="2890121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73"/>
                </a:lnTo>
                <a:lnTo>
                  <a:pt x="8547" y="240182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77"/>
                </a:lnTo>
                <a:lnTo>
                  <a:pt x="342137" y="436918"/>
                </a:lnTo>
                <a:lnTo>
                  <a:pt x="419099" y="445477"/>
                </a:lnTo>
                <a:lnTo>
                  <a:pt x="461810" y="471093"/>
                </a:lnTo>
                <a:lnTo>
                  <a:pt x="538822" y="488226"/>
                </a:lnTo>
                <a:lnTo>
                  <a:pt x="632917" y="419785"/>
                </a:lnTo>
                <a:lnTo>
                  <a:pt x="744143" y="257314"/>
                </a:lnTo>
                <a:lnTo>
                  <a:pt x="744143" y="197408"/>
                </a:lnTo>
                <a:lnTo>
                  <a:pt x="795426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42"/>
                </a:lnTo>
                <a:lnTo>
                  <a:pt x="957910" y="308584"/>
                </a:lnTo>
                <a:lnTo>
                  <a:pt x="915161" y="334264"/>
                </a:lnTo>
                <a:lnTo>
                  <a:pt x="838149" y="368515"/>
                </a:lnTo>
                <a:lnTo>
                  <a:pt x="744143" y="453999"/>
                </a:lnTo>
                <a:lnTo>
                  <a:pt x="624281" y="488226"/>
                </a:lnTo>
                <a:lnTo>
                  <a:pt x="598665" y="513880"/>
                </a:lnTo>
                <a:lnTo>
                  <a:pt x="778217" y="719124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16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294687" y="2890126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78" y="0"/>
                </a:moveTo>
                <a:lnTo>
                  <a:pt x="0" y="77675"/>
                </a:lnTo>
                <a:lnTo>
                  <a:pt x="8547" y="240172"/>
                </a:lnTo>
                <a:lnTo>
                  <a:pt x="85509" y="317134"/>
                </a:lnTo>
                <a:lnTo>
                  <a:pt x="153987" y="334253"/>
                </a:lnTo>
                <a:lnTo>
                  <a:pt x="290741" y="445467"/>
                </a:lnTo>
                <a:lnTo>
                  <a:pt x="342125" y="436908"/>
                </a:lnTo>
                <a:lnTo>
                  <a:pt x="419087" y="445467"/>
                </a:lnTo>
                <a:lnTo>
                  <a:pt x="461797" y="471096"/>
                </a:lnTo>
                <a:lnTo>
                  <a:pt x="538822" y="488228"/>
                </a:lnTo>
                <a:lnTo>
                  <a:pt x="632917" y="419775"/>
                </a:lnTo>
                <a:lnTo>
                  <a:pt x="744131" y="257304"/>
                </a:lnTo>
                <a:lnTo>
                  <a:pt x="744131" y="197398"/>
                </a:lnTo>
                <a:lnTo>
                  <a:pt x="795426" y="146078"/>
                </a:lnTo>
                <a:lnTo>
                  <a:pt x="957910" y="128945"/>
                </a:lnTo>
                <a:lnTo>
                  <a:pt x="1060589" y="205958"/>
                </a:lnTo>
                <a:lnTo>
                  <a:pt x="1034872" y="248744"/>
                </a:lnTo>
                <a:lnTo>
                  <a:pt x="957910" y="308574"/>
                </a:lnTo>
                <a:lnTo>
                  <a:pt x="915149" y="334253"/>
                </a:lnTo>
                <a:lnTo>
                  <a:pt x="838136" y="368505"/>
                </a:lnTo>
                <a:lnTo>
                  <a:pt x="744131" y="453989"/>
                </a:lnTo>
                <a:lnTo>
                  <a:pt x="624268" y="488228"/>
                </a:lnTo>
                <a:lnTo>
                  <a:pt x="598652" y="513870"/>
                </a:lnTo>
                <a:lnTo>
                  <a:pt x="778205" y="719127"/>
                </a:lnTo>
                <a:lnTo>
                  <a:pt x="923696" y="684913"/>
                </a:lnTo>
                <a:lnTo>
                  <a:pt x="1137551" y="804636"/>
                </a:lnTo>
                <a:lnTo>
                  <a:pt x="1317104" y="847460"/>
                </a:lnTo>
                <a:lnTo>
                  <a:pt x="1363315" y="837975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670802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670802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303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303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1325218" y="6045482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515064" y="8378065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808285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471708" y="8581265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327725" y="10921630"/>
            <a:ext cx="4660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849ACF"/>
                </a:solidFill>
                <a:latin typeface="Arial"/>
                <a:cs typeface="Arial"/>
              </a:rPr>
              <a:t>Mil</a:t>
            </a:r>
            <a:r>
              <a:rPr sz="1500" spc="-5" dirty="0">
                <a:solidFill>
                  <a:srgbClr val="849ACF"/>
                </a:solidFill>
                <a:latin typeface="Arial"/>
                <a:cs typeface="Arial"/>
              </a:rPr>
              <a:t>o</a:t>
            </a:r>
            <a:r>
              <a:rPr sz="1500" spc="-50" dirty="0">
                <a:solidFill>
                  <a:srgbClr val="849ACF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36536" y="7225934"/>
            <a:ext cx="24517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Melian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Boutique Hotel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5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31F20"/>
                </a:solidFill>
                <a:latin typeface="Arial"/>
                <a:cs typeface="Arial"/>
              </a:rPr>
              <a:t>Spa</a:t>
            </a:r>
            <a:endParaRPr sz="15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36536" y="11931568"/>
            <a:ext cx="10515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Kleftiko</a:t>
            </a:r>
            <a:r>
              <a:rPr sz="15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Bay</a:t>
            </a:r>
            <a:endParaRPr sz="15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601115" y="9560066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585761" y="97632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3810" y="990257"/>
            <a:ext cx="1004702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0" dirty="0">
                <a:solidFill>
                  <a:srgbClr val="849ACF"/>
                </a:solidFill>
              </a:rPr>
              <a:t>FOLEGANDROS</a:t>
            </a:r>
            <a:r>
              <a:rPr lang="en-US" spc="-280" dirty="0">
                <a:solidFill>
                  <a:srgbClr val="849ACF"/>
                </a:solidFill>
              </a:rPr>
              <a:t> – Santorini without the crowds</a:t>
            </a:r>
            <a:endParaRPr spc="-280" dirty="0">
              <a:solidFill>
                <a:srgbClr val="849AC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004" y="7591729"/>
            <a:ext cx="7881514" cy="4295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2890113"/>
            <a:ext cx="7881515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6536" y="7225934"/>
            <a:ext cx="10801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Anemi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536" y="11931568"/>
            <a:ext cx="22828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Off-the-beaten-path</a:t>
            </a: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island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75070" y="9310691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93826" y="0"/>
                </a:move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75070" y="9310691"/>
            <a:ext cx="411480" cy="505459"/>
          </a:xfrm>
          <a:custGeom>
            <a:avLst/>
            <a:gdLst/>
            <a:ahLst/>
            <a:cxnLst/>
            <a:rect l="l" t="t" r="r" b="b"/>
            <a:pathLst>
              <a:path w="411480" h="505459">
                <a:moveTo>
                  <a:pt x="385279" y="359752"/>
                </a:moveTo>
                <a:lnTo>
                  <a:pt x="402412" y="265658"/>
                </a:lnTo>
                <a:lnTo>
                  <a:pt x="368147" y="231406"/>
                </a:lnTo>
                <a:lnTo>
                  <a:pt x="410908" y="51612"/>
                </a:lnTo>
                <a:lnTo>
                  <a:pt x="393826" y="0"/>
                </a:lnTo>
                <a:lnTo>
                  <a:pt x="359613" y="68694"/>
                </a:lnTo>
                <a:lnTo>
                  <a:pt x="282549" y="77190"/>
                </a:lnTo>
                <a:lnTo>
                  <a:pt x="282549" y="0"/>
                </a:lnTo>
                <a:lnTo>
                  <a:pt x="265379" y="0"/>
                </a:lnTo>
                <a:lnTo>
                  <a:pt x="179781" y="60109"/>
                </a:lnTo>
                <a:lnTo>
                  <a:pt x="68516" y="162788"/>
                </a:lnTo>
                <a:lnTo>
                  <a:pt x="94183" y="197142"/>
                </a:lnTo>
                <a:lnTo>
                  <a:pt x="17119" y="265658"/>
                </a:lnTo>
                <a:lnTo>
                  <a:pt x="0" y="394106"/>
                </a:lnTo>
                <a:lnTo>
                  <a:pt x="77050" y="505371"/>
                </a:lnTo>
                <a:lnTo>
                  <a:pt x="222630" y="505371"/>
                </a:lnTo>
                <a:lnTo>
                  <a:pt x="385279" y="35975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30525" y="9838592"/>
            <a:ext cx="168529" cy="108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61295" y="9618925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28676" y="0"/>
                </a:move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lnTo>
                  <a:pt x="1286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61295" y="9618925"/>
            <a:ext cx="172085" cy="308610"/>
          </a:xfrm>
          <a:custGeom>
            <a:avLst/>
            <a:gdLst/>
            <a:ahLst/>
            <a:cxnLst/>
            <a:rect l="l" t="t" r="r" b="b"/>
            <a:pathLst>
              <a:path w="172084" h="308609">
                <a:moveTo>
                  <a:pt x="171513" y="25666"/>
                </a:moveTo>
                <a:lnTo>
                  <a:pt x="128676" y="0"/>
                </a:lnTo>
                <a:lnTo>
                  <a:pt x="0" y="120040"/>
                </a:lnTo>
                <a:lnTo>
                  <a:pt x="0" y="205638"/>
                </a:lnTo>
                <a:lnTo>
                  <a:pt x="120129" y="308584"/>
                </a:lnTo>
                <a:lnTo>
                  <a:pt x="171513" y="2566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36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214083" y="0"/>
                </a:move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36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0" y="197053"/>
                </a:move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39504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42"/>
                </a:lnTo>
                <a:lnTo>
                  <a:pt x="162712" y="265480"/>
                </a:lnTo>
                <a:lnTo>
                  <a:pt x="200494" y="250317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439510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85" y="55911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85" y="250316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411193" y="9761680"/>
            <a:ext cx="133997" cy="997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139839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39839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9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39328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479196" y="0"/>
                </a:move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139328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522084" y="718502"/>
                </a:move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87995" y="11610831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53" y="0"/>
                </a:moveTo>
                <a:lnTo>
                  <a:pt x="0" y="27736"/>
                </a:lnTo>
                <a:lnTo>
                  <a:pt x="0" y="276809"/>
                </a:lnTo>
                <a:lnTo>
                  <a:pt x="258737" y="276809"/>
                </a:lnTo>
                <a:lnTo>
                  <a:pt x="105651" y="136855"/>
                </a:lnTo>
                <a:lnTo>
                  <a:pt x="79971" y="85597"/>
                </a:lnTo>
                <a:lnTo>
                  <a:pt x="2005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87992" y="11610835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72" y="85597"/>
                </a:moveTo>
                <a:lnTo>
                  <a:pt x="20041" y="0"/>
                </a:lnTo>
                <a:lnTo>
                  <a:pt x="0" y="27725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67965" y="11696433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0" y="191211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68314" y="2870447"/>
            <a:ext cx="6276101" cy="89316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47325" y="4837306"/>
            <a:ext cx="253580" cy="245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276679" y="2890121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73"/>
                </a:lnTo>
                <a:lnTo>
                  <a:pt x="8559" y="240182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77"/>
                </a:lnTo>
                <a:lnTo>
                  <a:pt x="342137" y="436918"/>
                </a:lnTo>
                <a:lnTo>
                  <a:pt x="419099" y="445477"/>
                </a:lnTo>
                <a:lnTo>
                  <a:pt x="461810" y="471093"/>
                </a:lnTo>
                <a:lnTo>
                  <a:pt x="538822" y="488226"/>
                </a:lnTo>
                <a:lnTo>
                  <a:pt x="632917" y="419785"/>
                </a:lnTo>
                <a:lnTo>
                  <a:pt x="744143" y="257314"/>
                </a:lnTo>
                <a:lnTo>
                  <a:pt x="744143" y="197408"/>
                </a:lnTo>
                <a:lnTo>
                  <a:pt x="795439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42"/>
                </a:lnTo>
                <a:lnTo>
                  <a:pt x="957910" y="308584"/>
                </a:lnTo>
                <a:lnTo>
                  <a:pt x="915161" y="334264"/>
                </a:lnTo>
                <a:lnTo>
                  <a:pt x="838149" y="368515"/>
                </a:lnTo>
                <a:lnTo>
                  <a:pt x="744143" y="453999"/>
                </a:lnTo>
                <a:lnTo>
                  <a:pt x="624281" y="488226"/>
                </a:lnTo>
                <a:lnTo>
                  <a:pt x="598665" y="513880"/>
                </a:lnTo>
                <a:lnTo>
                  <a:pt x="778217" y="719124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16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276688" y="2890126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78" y="0"/>
                </a:moveTo>
                <a:lnTo>
                  <a:pt x="0" y="77675"/>
                </a:lnTo>
                <a:lnTo>
                  <a:pt x="8547" y="240172"/>
                </a:lnTo>
                <a:lnTo>
                  <a:pt x="85509" y="317134"/>
                </a:lnTo>
                <a:lnTo>
                  <a:pt x="153987" y="334253"/>
                </a:lnTo>
                <a:lnTo>
                  <a:pt x="290741" y="445467"/>
                </a:lnTo>
                <a:lnTo>
                  <a:pt x="342125" y="436908"/>
                </a:lnTo>
                <a:lnTo>
                  <a:pt x="419087" y="445467"/>
                </a:lnTo>
                <a:lnTo>
                  <a:pt x="461797" y="471096"/>
                </a:lnTo>
                <a:lnTo>
                  <a:pt x="538822" y="488228"/>
                </a:lnTo>
                <a:lnTo>
                  <a:pt x="632917" y="419775"/>
                </a:lnTo>
                <a:lnTo>
                  <a:pt x="744131" y="257304"/>
                </a:lnTo>
                <a:lnTo>
                  <a:pt x="744131" y="197398"/>
                </a:lnTo>
                <a:lnTo>
                  <a:pt x="795426" y="146078"/>
                </a:lnTo>
                <a:lnTo>
                  <a:pt x="957910" y="128945"/>
                </a:lnTo>
                <a:lnTo>
                  <a:pt x="1060589" y="205958"/>
                </a:lnTo>
                <a:lnTo>
                  <a:pt x="1034872" y="248744"/>
                </a:lnTo>
                <a:lnTo>
                  <a:pt x="957910" y="308574"/>
                </a:lnTo>
                <a:lnTo>
                  <a:pt x="915149" y="334253"/>
                </a:lnTo>
                <a:lnTo>
                  <a:pt x="838136" y="368505"/>
                </a:lnTo>
                <a:lnTo>
                  <a:pt x="744131" y="453989"/>
                </a:lnTo>
                <a:lnTo>
                  <a:pt x="624268" y="488228"/>
                </a:lnTo>
                <a:lnTo>
                  <a:pt x="598652" y="513870"/>
                </a:lnTo>
                <a:lnTo>
                  <a:pt x="778205" y="719127"/>
                </a:lnTo>
                <a:lnTo>
                  <a:pt x="923696" y="684913"/>
                </a:lnTo>
                <a:lnTo>
                  <a:pt x="1137551" y="804636"/>
                </a:lnTo>
                <a:lnTo>
                  <a:pt x="1317104" y="847460"/>
                </a:lnTo>
                <a:lnTo>
                  <a:pt x="1363307" y="83797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652800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652800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85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285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1307219" y="6045482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636781" y="9032065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99710" y="9235265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573543" y="11447301"/>
            <a:ext cx="802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808285"/>
                </a:solidFill>
                <a:latin typeface="Arial"/>
                <a:cs typeface="Arial"/>
              </a:rPr>
              <a:t>S</a:t>
            </a:r>
            <a:r>
              <a:rPr sz="1500" spc="-5" dirty="0">
                <a:solidFill>
                  <a:srgbClr val="808285"/>
                </a:solidFill>
                <a:latin typeface="Arial"/>
                <a:cs typeface="Arial"/>
              </a:rPr>
              <a:t>a</a:t>
            </a:r>
            <a:r>
              <a:rPr sz="1500" spc="-15" dirty="0">
                <a:solidFill>
                  <a:srgbClr val="808285"/>
                </a:solidFill>
                <a:latin typeface="Arial"/>
                <a:cs typeface="Arial"/>
              </a:rPr>
              <a:t>n</a:t>
            </a:r>
            <a:r>
              <a:rPr sz="1500" spc="110" dirty="0">
                <a:solidFill>
                  <a:srgbClr val="808285"/>
                </a:solidFill>
                <a:latin typeface="Arial"/>
                <a:cs typeface="Arial"/>
              </a:rPr>
              <a:t>t</a:t>
            </a:r>
            <a:r>
              <a:rPr sz="1500" spc="45" dirty="0">
                <a:solidFill>
                  <a:srgbClr val="808285"/>
                </a:solidFill>
                <a:latin typeface="Arial"/>
                <a:cs typeface="Arial"/>
              </a:rPr>
              <a:t>orini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899173" y="10810397"/>
            <a:ext cx="2089150" cy="47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500" spc="-15" dirty="0">
                <a:solidFill>
                  <a:srgbClr val="849ACF"/>
                </a:solidFill>
                <a:latin typeface="Arial"/>
                <a:cs typeface="Arial"/>
              </a:rPr>
              <a:t>Folegandros</a:t>
            </a:r>
            <a:endParaRPr sz="1500">
              <a:latin typeface="Arial"/>
              <a:cs typeface="Arial"/>
            </a:endParaRPr>
          </a:p>
          <a:p>
            <a:pPr marL="1772285">
              <a:lnSpc>
                <a:spcPts val="1955"/>
              </a:lnSpc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643760" y="111900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25935" y="990257"/>
            <a:ext cx="1163850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849ACF"/>
                </a:solidFill>
              </a:rPr>
              <a:t>I</a:t>
            </a:r>
            <a:r>
              <a:rPr spc="-370" dirty="0">
                <a:solidFill>
                  <a:srgbClr val="849ACF"/>
                </a:solidFill>
              </a:rPr>
              <a:t>OS</a:t>
            </a:r>
            <a:r>
              <a:rPr lang="en-US" spc="-370" dirty="0">
                <a:solidFill>
                  <a:srgbClr val="849ACF"/>
                </a:solidFill>
              </a:rPr>
              <a:t> for pristine beaches</a:t>
            </a:r>
            <a:endParaRPr spc="-370" dirty="0">
              <a:solidFill>
                <a:srgbClr val="849AC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004" y="7591742"/>
            <a:ext cx="7884007" cy="4219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2890113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849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59333" y="10773005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25717" y="0"/>
                </a:moveTo>
                <a:lnTo>
                  <a:pt x="0" y="25768"/>
                </a:lnTo>
                <a:lnTo>
                  <a:pt x="42887" y="102958"/>
                </a:lnTo>
                <a:lnTo>
                  <a:pt x="120040" y="120129"/>
                </a:lnTo>
                <a:lnTo>
                  <a:pt x="145707" y="197231"/>
                </a:lnTo>
                <a:lnTo>
                  <a:pt x="265607" y="197231"/>
                </a:lnTo>
                <a:lnTo>
                  <a:pt x="265607" y="154393"/>
                </a:lnTo>
                <a:lnTo>
                  <a:pt x="25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959333" y="10773005"/>
            <a:ext cx="266065" cy="197485"/>
          </a:xfrm>
          <a:custGeom>
            <a:avLst/>
            <a:gdLst/>
            <a:ahLst/>
            <a:cxnLst/>
            <a:rect l="l" t="t" r="r" b="b"/>
            <a:pathLst>
              <a:path w="266065" h="197484">
                <a:moveTo>
                  <a:pt x="0" y="25768"/>
                </a:moveTo>
                <a:lnTo>
                  <a:pt x="42887" y="102958"/>
                </a:lnTo>
                <a:lnTo>
                  <a:pt x="120040" y="120129"/>
                </a:lnTo>
                <a:lnTo>
                  <a:pt x="145707" y="197231"/>
                </a:lnTo>
                <a:lnTo>
                  <a:pt x="265607" y="197231"/>
                </a:lnTo>
                <a:lnTo>
                  <a:pt x="265607" y="154393"/>
                </a:lnTo>
                <a:lnTo>
                  <a:pt x="25717" y="0"/>
                </a:lnTo>
                <a:lnTo>
                  <a:pt x="0" y="257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63896" y="10610589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22758" y="0"/>
                </a:move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lnTo>
                  <a:pt x="282778" y="25755"/>
                </a:lnTo>
                <a:lnTo>
                  <a:pt x="2227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63896" y="10610589"/>
            <a:ext cx="283210" cy="257175"/>
          </a:xfrm>
          <a:custGeom>
            <a:avLst/>
            <a:gdLst/>
            <a:ahLst/>
            <a:cxnLst/>
            <a:rect l="l" t="t" r="r" b="b"/>
            <a:pathLst>
              <a:path w="283209" h="257175">
                <a:moveTo>
                  <a:pt x="239928" y="102857"/>
                </a:moveTo>
                <a:lnTo>
                  <a:pt x="282778" y="25755"/>
                </a:lnTo>
                <a:lnTo>
                  <a:pt x="222758" y="0"/>
                </a:lnTo>
                <a:lnTo>
                  <a:pt x="85725" y="77190"/>
                </a:lnTo>
                <a:lnTo>
                  <a:pt x="17119" y="179870"/>
                </a:lnTo>
                <a:lnTo>
                  <a:pt x="0" y="257060"/>
                </a:lnTo>
                <a:lnTo>
                  <a:pt x="17119" y="257060"/>
                </a:lnTo>
                <a:lnTo>
                  <a:pt x="239928" y="1028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36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214083" y="0"/>
                </a:move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36778" y="8251055"/>
            <a:ext cx="394335" cy="257175"/>
          </a:xfrm>
          <a:custGeom>
            <a:avLst/>
            <a:gdLst/>
            <a:ahLst/>
            <a:cxnLst/>
            <a:rect l="l" t="t" r="r" b="b"/>
            <a:pathLst>
              <a:path w="394334" h="257175">
                <a:moveTo>
                  <a:pt x="0" y="197053"/>
                </a:moveTo>
                <a:lnTo>
                  <a:pt x="17132" y="248399"/>
                </a:lnTo>
                <a:lnTo>
                  <a:pt x="102730" y="256984"/>
                </a:lnTo>
                <a:lnTo>
                  <a:pt x="239712" y="222719"/>
                </a:lnTo>
                <a:lnTo>
                  <a:pt x="291096" y="162801"/>
                </a:lnTo>
                <a:lnTo>
                  <a:pt x="385330" y="145618"/>
                </a:lnTo>
                <a:lnTo>
                  <a:pt x="393865" y="51346"/>
                </a:lnTo>
                <a:lnTo>
                  <a:pt x="214083" y="0"/>
                </a:lnTo>
                <a:lnTo>
                  <a:pt x="188315" y="102679"/>
                </a:lnTo>
                <a:lnTo>
                  <a:pt x="171196" y="85598"/>
                </a:lnTo>
                <a:lnTo>
                  <a:pt x="137033" y="0"/>
                </a:lnTo>
                <a:lnTo>
                  <a:pt x="68465" y="0"/>
                </a:lnTo>
                <a:lnTo>
                  <a:pt x="8534" y="51346"/>
                </a:lnTo>
                <a:lnTo>
                  <a:pt x="68465" y="111277"/>
                </a:lnTo>
                <a:lnTo>
                  <a:pt x="68465" y="179971"/>
                </a:lnTo>
                <a:lnTo>
                  <a:pt x="0" y="19705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39504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34251" y="0"/>
                </a:moveTo>
                <a:lnTo>
                  <a:pt x="0" y="25666"/>
                </a:lnTo>
                <a:lnTo>
                  <a:pt x="68465" y="222542"/>
                </a:lnTo>
                <a:lnTo>
                  <a:pt x="162712" y="265480"/>
                </a:lnTo>
                <a:lnTo>
                  <a:pt x="200494" y="250317"/>
                </a:lnTo>
                <a:lnTo>
                  <a:pt x="200494" y="55918"/>
                </a:lnTo>
                <a:lnTo>
                  <a:pt x="154114" y="17081"/>
                </a:lnTo>
                <a:lnTo>
                  <a:pt x="34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39510" y="10969879"/>
            <a:ext cx="200660" cy="266065"/>
          </a:xfrm>
          <a:custGeom>
            <a:avLst/>
            <a:gdLst/>
            <a:ahLst/>
            <a:cxnLst/>
            <a:rect l="l" t="t" r="r" b="b"/>
            <a:pathLst>
              <a:path w="200659" h="266065">
                <a:moveTo>
                  <a:pt x="200485" y="55911"/>
                </a:moveTo>
                <a:lnTo>
                  <a:pt x="154101" y="17081"/>
                </a:lnTo>
                <a:lnTo>
                  <a:pt x="34251" y="0"/>
                </a:lnTo>
                <a:lnTo>
                  <a:pt x="0" y="25666"/>
                </a:lnTo>
                <a:lnTo>
                  <a:pt x="68465" y="222542"/>
                </a:lnTo>
                <a:lnTo>
                  <a:pt x="162699" y="265480"/>
                </a:lnTo>
                <a:lnTo>
                  <a:pt x="200485" y="250316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11193" y="9761680"/>
            <a:ext cx="133997" cy="997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39839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624903" y="0"/>
                </a:move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139839" y="9969444"/>
            <a:ext cx="796290" cy="496570"/>
          </a:xfrm>
          <a:custGeom>
            <a:avLst/>
            <a:gdLst/>
            <a:ahLst/>
            <a:cxnLst/>
            <a:rect l="l" t="t" r="r" b="b"/>
            <a:pathLst>
              <a:path w="796290" h="496570">
                <a:moveTo>
                  <a:pt x="0" y="436499"/>
                </a:moveTo>
                <a:lnTo>
                  <a:pt x="8547" y="462076"/>
                </a:lnTo>
                <a:lnTo>
                  <a:pt x="119761" y="496430"/>
                </a:lnTo>
                <a:lnTo>
                  <a:pt x="291096" y="427913"/>
                </a:lnTo>
                <a:lnTo>
                  <a:pt x="556399" y="145618"/>
                </a:lnTo>
                <a:lnTo>
                  <a:pt x="796112" y="94107"/>
                </a:lnTo>
                <a:lnTo>
                  <a:pt x="624903" y="0"/>
                </a:lnTo>
                <a:lnTo>
                  <a:pt x="513549" y="34264"/>
                </a:lnTo>
                <a:lnTo>
                  <a:pt x="522135" y="85521"/>
                </a:lnTo>
                <a:lnTo>
                  <a:pt x="445122" y="145618"/>
                </a:lnTo>
                <a:lnTo>
                  <a:pt x="256794" y="248221"/>
                </a:lnTo>
                <a:lnTo>
                  <a:pt x="231178" y="359486"/>
                </a:lnTo>
                <a:lnTo>
                  <a:pt x="102679" y="359486"/>
                </a:lnTo>
                <a:lnTo>
                  <a:pt x="0" y="43649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39328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479196" y="0"/>
                </a:move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139328" y="9140224"/>
            <a:ext cx="624840" cy="881380"/>
          </a:xfrm>
          <a:custGeom>
            <a:avLst/>
            <a:gdLst/>
            <a:ahLst/>
            <a:cxnLst/>
            <a:rect l="l" t="t" r="r" b="b"/>
            <a:pathLst>
              <a:path w="624840" h="881379">
                <a:moveTo>
                  <a:pt x="522084" y="718502"/>
                </a:moveTo>
                <a:lnTo>
                  <a:pt x="564832" y="598817"/>
                </a:lnTo>
                <a:lnTo>
                  <a:pt x="624763" y="273697"/>
                </a:lnTo>
                <a:lnTo>
                  <a:pt x="590549" y="128257"/>
                </a:lnTo>
                <a:lnTo>
                  <a:pt x="479196" y="0"/>
                </a:lnTo>
                <a:lnTo>
                  <a:pt x="385190" y="34251"/>
                </a:lnTo>
                <a:lnTo>
                  <a:pt x="308089" y="136842"/>
                </a:lnTo>
                <a:lnTo>
                  <a:pt x="94132" y="273697"/>
                </a:lnTo>
                <a:lnTo>
                  <a:pt x="68414" y="367791"/>
                </a:lnTo>
                <a:lnTo>
                  <a:pt x="0" y="367791"/>
                </a:lnTo>
                <a:lnTo>
                  <a:pt x="68414" y="530313"/>
                </a:lnTo>
                <a:lnTo>
                  <a:pt x="128346" y="701332"/>
                </a:lnTo>
                <a:lnTo>
                  <a:pt x="196862" y="735583"/>
                </a:lnTo>
                <a:lnTo>
                  <a:pt x="231114" y="872528"/>
                </a:lnTo>
                <a:lnTo>
                  <a:pt x="291007" y="881113"/>
                </a:lnTo>
                <a:lnTo>
                  <a:pt x="393687" y="778433"/>
                </a:lnTo>
                <a:lnTo>
                  <a:pt x="522084" y="71850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87995" y="11610831"/>
            <a:ext cx="259079" cy="276860"/>
          </a:xfrm>
          <a:custGeom>
            <a:avLst/>
            <a:gdLst/>
            <a:ahLst/>
            <a:cxnLst/>
            <a:rect l="l" t="t" r="r" b="b"/>
            <a:pathLst>
              <a:path w="259079" h="276859">
                <a:moveTo>
                  <a:pt x="20053" y="0"/>
                </a:moveTo>
                <a:lnTo>
                  <a:pt x="0" y="27736"/>
                </a:lnTo>
                <a:lnTo>
                  <a:pt x="0" y="276809"/>
                </a:lnTo>
                <a:lnTo>
                  <a:pt x="258737" y="276809"/>
                </a:lnTo>
                <a:lnTo>
                  <a:pt x="105651" y="136855"/>
                </a:lnTo>
                <a:lnTo>
                  <a:pt x="79971" y="85597"/>
                </a:lnTo>
                <a:lnTo>
                  <a:pt x="2005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87992" y="11610835"/>
            <a:ext cx="80010" cy="85725"/>
          </a:xfrm>
          <a:custGeom>
            <a:avLst/>
            <a:gdLst/>
            <a:ahLst/>
            <a:cxnLst/>
            <a:rect l="l" t="t" r="r" b="b"/>
            <a:pathLst>
              <a:path w="80009" h="85725">
                <a:moveTo>
                  <a:pt x="79972" y="85597"/>
                </a:moveTo>
                <a:lnTo>
                  <a:pt x="20041" y="0"/>
                </a:lnTo>
                <a:lnTo>
                  <a:pt x="0" y="27725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67965" y="11696433"/>
            <a:ext cx="179070" cy="191770"/>
          </a:xfrm>
          <a:custGeom>
            <a:avLst/>
            <a:gdLst/>
            <a:ahLst/>
            <a:cxnLst/>
            <a:rect l="l" t="t" r="r" b="b"/>
            <a:pathLst>
              <a:path w="179070" h="191770">
                <a:moveTo>
                  <a:pt x="178770" y="191211"/>
                </a:moveTo>
                <a:lnTo>
                  <a:pt x="25666" y="51244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68314" y="2870447"/>
            <a:ext cx="6945369" cy="89316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547325" y="4837306"/>
            <a:ext cx="253580" cy="2450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276679" y="2890121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1363319" y="0"/>
                </a:moveTo>
                <a:lnTo>
                  <a:pt x="51790" y="0"/>
                </a:lnTo>
                <a:lnTo>
                  <a:pt x="0" y="77673"/>
                </a:lnTo>
                <a:lnTo>
                  <a:pt x="8559" y="240182"/>
                </a:lnTo>
                <a:lnTo>
                  <a:pt x="85509" y="317144"/>
                </a:lnTo>
                <a:lnTo>
                  <a:pt x="153987" y="334264"/>
                </a:lnTo>
                <a:lnTo>
                  <a:pt x="290753" y="445477"/>
                </a:lnTo>
                <a:lnTo>
                  <a:pt x="342137" y="436918"/>
                </a:lnTo>
                <a:lnTo>
                  <a:pt x="419099" y="445477"/>
                </a:lnTo>
                <a:lnTo>
                  <a:pt x="461810" y="471093"/>
                </a:lnTo>
                <a:lnTo>
                  <a:pt x="538822" y="488226"/>
                </a:lnTo>
                <a:lnTo>
                  <a:pt x="632917" y="419785"/>
                </a:lnTo>
                <a:lnTo>
                  <a:pt x="744143" y="257314"/>
                </a:lnTo>
                <a:lnTo>
                  <a:pt x="744143" y="197408"/>
                </a:lnTo>
                <a:lnTo>
                  <a:pt x="795439" y="146088"/>
                </a:lnTo>
                <a:lnTo>
                  <a:pt x="957910" y="128955"/>
                </a:lnTo>
                <a:lnTo>
                  <a:pt x="1060589" y="205968"/>
                </a:lnTo>
                <a:lnTo>
                  <a:pt x="1034872" y="248742"/>
                </a:lnTo>
                <a:lnTo>
                  <a:pt x="957910" y="308584"/>
                </a:lnTo>
                <a:lnTo>
                  <a:pt x="915161" y="334264"/>
                </a:lnTo>
                <a:lnTo>
                  <a:pt x="838149" y="368515"/>
                </a:lnTo>
                <a:lnTo>
                  <a:pt x="744143" y="453999"/>
                </a:lnTo>
                <a:lnTo>
                  <a:pt x="624281" y="488226"/>
                </a:lnTo>
                <a:lnTo>
                  <a:pt x="598665" y="513880"/>
                </a:lnTo>
                <a:lnTo>
                  <a:pt x="778217" y="719124"/>
                </a:lnTo>
                <a:lnTo>
                  <a:pt x="923696" y="684923"/>
                </a:lnTo>
                <a:lnTo>
                  <a:pt x="1137564" y="804633"/>
                </a:lnTo>
                <a:lnTo>
                  <a:pt x="1317116" y="847471"/>
                </a:lnTo>
                <a:lnTo>
                  <a:pt x="1363319" y="837984"/>
                </a:lnTo>
                <a:lnTo>
                  <a:pt x="13633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76688" y="2890126"/>
            <a:ext cx="1363345" cy="847725"/>
          </a:xfrm>
          <a:custGeom>
            <a:avLst/>
            <a:gdLst/>
            <a:ahLst/>
            <a:cxnLst/>
            <a:rect l="l" t="t" r="r" b="b"/>
            <a:pathLst>
              <a:path w="1363344" h="847725">
                <a:moveTo>
                  <a:pt x="51778" y="0"/>
                </a:moveTo>
                <a:lnTo>
                  <a:pt x="0" y="77675"/>
                </a:lnTo>
                <a:lnTo>
                  <a:pt x="8547" y="240172"/>
                </a:lnTo>
                <a:lnTo>
                  <a:pt x="85509" y="317134"/>
                </a:lnTo>
                <a:lnTo>
                  <a:pt x="153987" y="334253"/>
                </a:lnTo>
                <a:lnTo>
                  <a:pt x="290741" y="445467"/>
                </a:lnTo>
                <a:lnTo>
                  <a:pt x="342125" y="436908"/>
                </a:lnTo>
                <a:lnTo>
                  <a:pt x="419087" y="445467"/>
                </a:lnTo>
                <a:lnTo>
                  <a:pt x="461797" y="471096"/>
                </a:lnTo>
                <a:lnTo>
                  <a:pt x="538822" y="488228"/>
                </a:lnTo>
                <a:lnTo>
                  <a:pt x="632917" y="419775"/>
                </a:lnTo>
                <a:lnTo>
                  <a:pt x="744131" y="257304"/>
                </a:lnTo>
                <a:lnTo>
                  <a:pt x="744131" y="197398"/>
                </a:lnTo>
                <a:lnTo>
                  <a:pt x="795426" y="146078"/>
                </a:lnTo>
                <a:lnTo>
                  <a:pt x="957910" y="128945"/>
                </a:lnTo>
                <a:lnTo>
                  <a:pt x="1060589" y="205958"/>
                </a:lnTo>
                <a:lnTo>
                  <a:pt x="1034872" y="248744"/>
                </a:lnTo>
                <a:lnTo>
                  <a:pt x="957910" y="308574"/>
                </a:lnTo>
                <a:lnTo>
                  <a:pt x="915149" y="334253"/>
                </a:lnTo>
                <a:lnTo>
                  <a:pt x="838136" y="368505"/>
                </a:lnTo>
                <a:lnTo>
                  <a:pt x="744131" y="453989"/>
                </a:lnTo>
                <a:lnTo>
                  <a:pt x="624268" y="488228"/>
                </a:lnTo>
                <a:lnTo>
                  <a:pt x="598652" y="513870"/>
                </a:lnTo>
                <a:lnTo>
                  <a:pt x="778205" y="719127"/>
                </a:lnTo>
                <a:lnTo>
                  <a:pt x="923696" y="684913"/>
                </a:lnTo>
                <a:lnTo>
                  <a:pt x="1137551" y="804636"/>
                </a:lnTo>
                <a:lnTo>
                  <a:pt x="1317104" y="847460"/>
                </a:lnTo>
                <a:lnTo>
                  <a:pt x="1363307" y="837977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652800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907059" y="0"/>
                </a:moveTo>
                <a:lnTo>
                  <a:pt x="693153" y="77012"/>
                </a:ln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52800" y="7618336"/>
            <a:ext cx="907415" cy="556260"/>
          </a:xfrm>
          <a:custGeom>
            <a:avLst/>
            <a:gdLst/>
            <a:ahLst/>
            <a:cxnLst/>
            <a:rect l="l" t="t" r="r" b="b"/>
            <a:pathLst>
              <a:path w="907415" h="556259">
                <a:moveTo>
                  <a:pt x="693153" y="77012"/>
                </a:moveTo>
                <a:lnTo>
                  <a:pt x="539127" y="188277"/>
                </a:lnTo>
                <a:lnTo>
                  <a:pt x="256793" y="179781"/>
                </a:lnTo>
                <a:lnTo>
                  <a:pt x="111315" y="290957"/>
                </a:lnTo>
                <a:lnTo>
                  <a:pt x="0" y="504913"/>
                </a:lnTo>
                <a:lnTo>
                  <a:pt x="25755" y="556247"/>
                </a:lnTo>
                <a:lnTo>
                  <a:pt x="248119" y="539076"/>
                </a:lnTo>
                <a:lnTo>
                  <a:pt x="308089" y="436486"/>
                </a:lnTo>
                <a:lnTo>
                  <a:pt x="427951" y="410819"/>
                </a:lnTo>
                <a:lnTo>
                  <a:pt x="624674" y="350799"/>
                </a:lnTo>
                <a:lnTo>
                  <a:pt x="855751" y="128257"/>
                </a:lnTo>
                <a:lnTo>
                  <a:pt x="907059" y="0"/>
                </a:lnTo>
                <a:lnTo>
                  <a:pt x="693153" y="77012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285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427761" y="0"/>
                </a:move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285187" y="4865556"/>
            <a:ext cx="770255" cy="1351915"/>
          </a:xfrm>
          <a:custGeom>
            <a:avLst/>
            <a:gdLst/>
            <a:ahLst/>
            <a:cxnLst/>
            <a:rect l="l" t="t" r="r" b="b"/>
            <a:pathLst>
              <a:path w="770255" h="1351914">
                <a:moveTo>
                  <a:pt x="735863" y="153949"/>
                </a:moveTo>
                <a:lnTo>
                  <a:pt x="675932" y="128320"/>
                </a:lnTo>
                <a:lnTo>
                  <a:pt x="624598" y="128320"/>
                </a:lnTo>
                <a:lnTo>
                  <a:pt x="564756" y="76987"/>
                </a:lnTo>
                <a:lnTo>
                  <a:pt x="427761" y="0"/>
                </a:lnTo>
                <a:lnTo>
                  <a:pt x="248119" y="34226"/>
                </a:lnTo>
                <a:lnTo>
                  <a:pt x="51333" y="76987"/>
                </a:lnTo>
                <a:lnTo>
                  <a:pt x="0" y="179603"/>
                </a:lnTo>
                <a:lnTo>
                  <a:pt x="59880" y="307924"/>
                </a:lnTo>
                <a:lnTo>
                  <a:pt x="154025" y="342074"/>
                </a:lnTo>
                <a:lnTo>
                  <a:pt x="282333" y="453301"/>
                </a:lnTo>
                <a:lnTo>
                  <a:pt x="299466" y="555929"/>
                </a:lnTo>
                <a:lnTo>
                  <a:pt x="376428" y="632942"/>
                </a:lnTo>
                <a:lnTo>
                  <a:pt x="393598" y="744105"/>
                </a:lnTo>
                <a:lnTo>
                  <a:pt x="342265" y="812507"/>
                </a:lnTo>
                <a:lnTo>
                  <a:pt x="333717" y="889495"/>
                </a:lnTo>
                <a:lnTo>
                  <a:pt x="188239" y="923747"/>
                </a:lnTo>
                <a:lnTo>
                  <a:pt x="77012" y="1026337"/>
                </a:lnTo>
                <a:lnTo>
                  <a:pt x="128358" y="1137526"/>
                </a:lnTo>
                <a:lnTo>
                  <a:pt x="188239" y="1137526"/>
                </a:lnTo>
                <a:lnTo>
                  <a:pt x="205371" y="1205941"/>
                </a:lnTo>
                <a:lnTo>
                  <a:pt x="265252" y="1205941"/>
                </a:lnTo>
                <a:lnTo>
                  <a:pt x="290868" y="1282953"/>
                </a:lnTo>
                <a:lnTo>
                  <a:pt x="410679" y="1351381"/>
                </a:lnTo>
                <a:lnTo>
                  <a:pt x="496277" y="1205941"/>
                </a:lnTo>
                <a:lnTo>
                  <a:pt x="650214" y="1154696"/>
                </a:lnTo>
                <a:lnTo>
                  <a:pt x="667346" y="966508"/>
                </a:lnTo>
                <a:lnTo>
                  <a:pt x="667346" y="958011"/>
                </a:lnTo>
                <a:lnTo>
                  <a:pt x="769988" y="889495"/>
                </a:lnTo>
                <a:lnTo>
                  <a:pt x="769988" y="812507"/>
                </a:lnTo>
                <a:lnTo>
                  <a:pt x="735863" y="650036"/>
                </a:lnTo>
                <a:lnTo>
                  <a:pt x="710184" y="555929"/>
                </a:lnTo>
                <a:lnTo>
                  <a:pt x="735863" y="393458"/>
                </a:lnTo>
                <a:lnTo>
                  <a:pt x="684479" y="325005"/>
                </a:lnTo>
                <a:lnTo>
                  <a:pt x="718731" y="230911"/>
                </a:lnTo>
                <a:lnTo>
                  <a:pt x="735863" y="15394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307219" y="6045482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976323" y="9122065"/>
            <a:ext cx="170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935709" y="9325265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7780" y="7225934"/>
            <a:ext cx="9798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Ios</a:t>
            </a:r>
            <a:r>
              <a:rPr sz="15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Liostasi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7780" y="11931568"/>
            <a:ext cx="8350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Ios</a:t>
            </a:r>
            <a:r>
              <a:rPr sz="15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beach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573543" y="11447301"/>
            <a:ext cx="802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808285"/>
                </a:solidFill>
                <a:latin typeface="Arial"/>
                <a:cs typeface="Arial"/>
              </a:rPr>
              <a:t>S</a:t>
            </a:r>
            <a:r>
              <a:rPr sz="1500" spc="-5" dirty="0">
                <a:solidFill>
                  <a:srgbClr val="808285"/>
                </a:solidFill>
                <a:latin typeface="Arial"/>
                <a:cs typeface="Arial"/>
              </a:rPr>
              <a:t>a</a:t>
            </a:r>
            <a:r>
              <a:rPr sz="1500" spc="-15" dirty="0">
                <a:solidFill>
                  <a:srgbClr val="808285"/>
                </a:solidFill>
                <a:latin typeface="Arial"/>
                <a:cs typeface="Arial"/>
              </a:rPr>
              <a:t>n</a:t>
            </a:r>
            <a:r>
              <a:rPr sz="1500" spc="110" dirty="0">
                <a:solidFill>
                  <a:srgbClr val="808285"/>
                </a:solidFill>
                <a:latin typeface="Arial"/>
                <a:cs typeface="Arial"/>
              </a:rPr>
              <a:t>t</a:t>
            </a:r>
            <a:r>
              <a:rPr sz="1500" spc="45" dirty="0">
                <a:solidFill>
                  <a:srgbClr val="808285"/>
                </a:solidFill>
                <a:latin typeface="Arial"/>
                <a:cs typeface="Arial"/>
              </a:rPr>
              <a:t>orini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569616" y="10302797"/>
            <a:ext cx="1310005" cy="890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849ACF"/>
                </a:solidFill>
                <a:latin typeface="Arial"/>
                <a:cs typeface="Arial"/>
              </a:rPr>
              <a:t>Ios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1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534760" y="11096466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19069">
              <a:lnSpc>
                <a:spcPct val="100000"/>
              </a:lnSpc>
              <a:spcBef>
                <a:spcPts val="100"/>
              </a:spcBef>
            </a:pPr>
            <a:r>
              <a:rPr spc="-295" dirty="0">
                <a:solidFill>
                  <a:srgbClr val="E89987"/>
                </a:solidFill>
              </a:rPr>
              <a:t>CRETE</a:t>
            </a:r>
          </a:p>
        </p:txBody>
      </p:sp>
      <p:sp>
        <p:nvSpPr>
          <p:cNvPr id="3" name="object 3"/>
          <p:cNvSpPr/>
          <p:nvPr/>
        </p:nvSpPr>
        <p:spPr>
          <a:xfrm>
            <a:off x="648004" y="2172042"/>
            <a:ext cx="16992003" cy="9263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5299" y="11586800"/>
            <a:ext cx="20548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Elounda,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Crete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5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77678" y="990600"/>
            <a:ext cx="91327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spc="-254" dirty="0">
                <a:solidFill>
                  <a:srgbClr val="808285"/>
                </a:solidFill>
              </a:rPr>
              <a:t>Who we are and what we can do for you</a:t>
            </a:r>
            <a:endParaRPr sz="4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0" y="8644801"/>
          <a:ext cx="18287999" cy="459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9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651">
                <a:tc>
                  <a:txBody>
                    <a:bodyPr/>
                    <a:lstStyle/>
                    <a:p>
                      <a:pPr marL="10934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600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Greece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6CC2ED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600" spc="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Italy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8DC122"/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Spain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1206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6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Turkey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B11322"/>
                    </a:solidFill>
                  </a:tcPr>
                </a:tc>
                <a:tc>
                  <a:txBody>
                    <a:bodyPr/>
                    <a:lstStyle/>
                    <a:p>
                      <a:pPr marR="971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6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Egypt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C19A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4038600"/>
            <a:ext cx="3607539" cy="460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7659" y="4038600"/>
            <a:ext cx="3607539" cy="460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49064" y="4038600"/>
            <a:ext cx="3369735" cy="460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86500" y="4038600"/>
            <a:ext cx="3657538" cy="460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94806" y="4038600"/>
            <a:ext cx="3809999" cy="460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49F9C-614F-4C0A-BC3D-B05ACB753A4B}"/>
              </a:ext>
            </a:extLst>
          </p:cNvPr>
          <p:cNvSpPr txBox="1"/>
          <p:nvPr/>
        </p:nvSpPr>
        <p:spPr>
          <a:xfrm>
            <a:off x="3200400" y="9601200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destination – Croatia</a:t>
            </a:r>
          </a:p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Coming soon - Cyprus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3247" y="9617367"/>
            <a:ext cx="4030979" cy="2284730"/>
          </a:xfrm>
          <a:custGeom>
            <a:avLst/>
            <a:gdLst/>
            <a:ahLst/>
            <a:cxnLst/>
            <a:rect l="l" t="t" r="r" b="b"/>
            <a:pathLst>
              <a:path w="4030979" h="2284729">
                <a:moveTo>
                  <a:pt x="4030941" y="0"/>
                </a:moveTo>
                <a:lnTo>
                  <a:pt x="0" y="0"/>
                </a:lnTo>
                <a:lnTo>
                  <a:pt x="0" y="2284463"/>
                </a:lnTo>
                <a:lnTo>
                  <a:pt x="4030941" y="2284463"/>
                </a:lnTo>
                <a:lnTo>
                  <a:pt x="4030941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244" y="9636596"/>
            <a:ext cx="2557145" cy="2246630"/>
          </a:xfrm>
          <a:custGeom>
            <a:avLst/>
            <a:gdLst/>
            <a:ahLst/>
            <a:cxnLst/>
            <a:rect l="l" t="t" r="r" b="b"/>
            <a:pathLst>
              <a:path w="2557145" h="2246629">
                <a:moveTo>
                  <a:pt x="2318385" y="0"/>
                </a:moveTo>
                <a:lnTo>
                  <a:pt x="0" y="0"/>
                </a:lnTo>
                <a:lnTo>
                  <a:pt x="0" y="2246007"/>
                </a:lnTo>
                <a:lnTo>
                  <a:pt x="2318385" y="2246007"/>
                </a:lnTo>
                <a:lnTo>
                  <a:pt x="2318385" y="1366151"/>
                </a:lnTo>
                <a:lnTo>
                  <a:pt x="2556624" y="1127912"/>
                </a:lnTo>
                <a:lnTo>
                  <a:pt x="2318385" y="889673"/>
                </a:lnTo>
                <a:lnTo>
                  <a:pt x="2318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244" y="9636596"/>
            <a:ext cx="2557145" cy="2246630"/>
          </a:xfrm>
          <a:custGeom>
            <a:avLst/>
            <a:gdLst/>
            <a:ahLst/>
            <a:cxnLst/>
            <a:rect l="l" t="t" r="r" b="b"/>
            <a:pathLst>
              <a:path w="2557145" h="2246629">
                <a:moveTo>
                  <a:pt x="2318385" y="0"/>
                </a:moveTo>
                <a:lnTo>
                  <a:pt x="2267986" y="0"/>
                </a:lnTo>
                <a:lnTo>
                  <a:pt x="2217588" y="1"/>
                </a:lnTo>
                <a:lnTo>
                  <a:pt x="2167190" y="2"/>
                </a:lnTo>
                <a:lnTo>
                  <a:pt x="2116791" y="3"/>
                </a:lnTo>
                <a:lnTo>
                  <a:pt x="2066392" y="3"/>
                </a:lnTo>
                <a:lnTo>
                  <a:pt x="2015993" y="4"/>
                </a:lnTo>
                <a:lnTo>
                  <a:pt x="1965594" y="4"/>
                </a:lnTo>
                <a:lnTo>
                  <a:pt x="1915194" y="5"/>
                </a:lnTo>
                <a:lnTo>
                  <a:pt x="1864795" y="5"/>
                </a:lnTo>
                <a:lnTo>
                  <a:pt x="1814395" y="6"/>
                </a:lnTo>
                <a:lnTo>
                  <a:pt x="1763995" y="6"/>
                </a:lnTo>
                <a:lnTo>
                  <a:pt x="1713595" y="7"/>
                </a:lnTo>
                <a:lnTo>
                  <a:pt x="1663195" y="7"/>
                </a:lnTo>
                <a:lnTo>
                  <a:pt x="1612795" y="8"/>
                </a:lnTo>
                <a:lnTo>
                  <a:pt x="1562395" y="8"/>
                </a:lnTo>
                <a:lnTo>
                  <a:pt x="1511995" y="8"/>
                </a:lnTo>
                <a:lnTo>
                  <a:pt x="1461595" y="8"/>
                </a:lnTo>
                <a:lnTo>
                  <a:pt x="1411194" y="9"/>
                </a:lnTo>
                <a:lnTo>
                  <a:pt x="1360794" y="9"/>
                </a:lnTo>
                <a:lnTo>
                  <a:pt x="1310393" y="9"/>
                </a:lnTo>
                <a:lnTo>
                  <a:pt x="1259993" y="9"/>
                </a:lnTo>
                <a:lnTo>
                  <a:pt x="1209593" y="9"/>
                </a:lnTo>
                <a:lnTo>
                  <a:pt x="1159192" y="9"/>
                </a:lnTo>
                <a:lnTo>
                  <a:pt x="1108791" y="9"/>
                </a:lnTo>
                <a:lnTo>
                  <a:pt x="1058391" y="9"/>
                </a:lnTo>
                <a:lnTo>
                  <a:pt x="1007991" y="9"/>
                </a:lnTo>
                <a:lnTo>
                  <a:pt x="957590" y="9"/>
                </a:lnTo>
                <a:lnTo>
                  <a:pt x="907190" y="9"/>
                </a:lnTo>
                <a:lnTo>
                  <a:pt x="856789" y="8"/>
                </a:lnTo>
                <a:lnTo>
                  <a:pt x="806389" y="8"/>
                </a:lnTo>
                <a:lnTo>
                  <a:pt x="755989" y="8"/>
                </a:lnTo>
                <a:lnTo>
                  <a:pt x="705589" y="8"/>
                </a:lnTo>
                <a:lnTo>
                  <a:pt x="655189" y="7"/>
                </a:lnTo>
                <a:lnTo>
                  <a:pt x="604789" y="7"/>
                </a:lnTo>
                <a:lnTo>
                  <a:pt x="554389" y="6"/>
                </a:lnTo>
                <a:lnTo>
                  <a:pt x="503989" y="6"/>
                </a:lnTo>
                <a:lnTo>
                  <a:pt x="453589" y="5"/>
                </a:lnTo>
                <a:lnTo>
                  <a:pt x="403190" y="5"/>
                </a:lnTo>
                <a:lnTo>
                  <a:pt x="352790" y="4"/>
                </a:lnTo>
                <a:lnTo>
                  <a:pt x="302391" y="4"/>
                </a:lnTo>
                <a:lnTo>
                  <a:pt x="251992" y="3"/>
                </a:lnTo>
                <a:lnTo>
                  <a:pt x="201593" y="3"/>
                </a:lnTo>
                <a:lnTo>
                  <a:pt x="151194" y="2"/>
                </a:lnTo>
                <a:lnTo>
                  <a:pt x="100796" y="1"/>
                </a:lnTo>
                <a:lnTo>
                  <a:pt x="50398" y="0"/>
                </a:lnTo>
                <a:lnTo>
                  <a:pt x="0" y="0"/>
                </a:lnTo>
                <a:lnTo>
                  <a:pt x="0" y="51045"/>
                </a:lnTo>
                <a:lnTo>
                  <a:pt x="0" y="2246007"/>
                </a:lnTo>
                <a:lnTo>
                  <a:pt x="50398" y="2246007"/>
                </a:lnTo>
                <a:lnTo>
                  <a:pt x="2318385" y="2246007"/>
                </a:lnTo>
                <a:lnTo>
                  <a:pt x="2318385" y="2194720"/>
                </a:lnTo>
                <a:lnTo>
                  <a:pt x="2318385" y="1366151"/>
                </a:lnTo>
                <a:lnTo>
                  <a:pt x="2324011" y="1360525"/>
                </a:lnTo>
                <a:lnTo>
                  <a:pt x="2556624" y="1127912"/>
                </a:lnTo>
                <a:lnTo>
                  <a:pt x="2324023" y="895311"/>
                </a:lnTo>
                <a:lnTo>
                  <a:pt x="2318385" y="889673"/>
                </a:lnTo>
                <a:lnTo>
                  <a:pt x="2318385" y="881697"/>
                </a:lnTo>
                <a:lnTo>
                  <a:pt x="2318385" y="0"/>
                </a:lnTo>
                <a:close/>
              </a:path>
            </a:pathLst>
          </a:custGeom>
          <a:ln w="38468">
            <a:solidFill>
              <a:srgbClr val="E899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09874" y="2900222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14" y="0"/>
                </a:moveTo>
                <a:lnTo>
                  <a:pt x="0" y="0"/>
                </a:lnTo>
                <a:lnTo>
                  <a:pt x="0" y="945273"/>
                </a:lnTo>
                <a:lnTo>
                  <a:pt x="4094314" y="945273"/>
                </a:lnTo>
                <a:lnTo>
                  <a:pt x="409431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9874" y="3972217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14" y="0"/>
                </a:moveTo>
                <a:lnTo>
                  <a:pt x="0" y="0"/>
                </a:lnTo>
                <a:lnTo>
                  <a:pt x="0" y="945273"/>
                </a:lnTo>
                <a:lnTo>
                  <a:pt x="4094314" y="945273"/>
                </a:lnTo>
                <a:lnTo>
                  <a:pt x="409431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231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397" y="906792"/>
                </a:lnTo>
                <a:lnTo>
                  <a:pt x="2318397" y="696556"/>
                </a:lnTo>
                <a:lnTo>
                  <a:pt x="2556637" y="458304"/>
                </a:lnTo>
                <a:lnTo>
                  <a:pt x="2318397" y="220078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231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2" y="50380"/>
                </a:lnTo>
                <a:lnTo>
                  <a:pt x="3" y="100760"/>
                </a:lnTo>
                <a:lnTo>
                  <a:pt x="5" y="151139"/>
                </a:lnTo>
                <a:lnTo>
                  <a:pt x="6" y="201518"/>
                </a:lnTo>
                <a:lnTo>
                  <a:pt x="7" y="251897"/>
                </a:lnTo>
                <a:lnTo>
                  <a:pt x="8" y="302275"/>
                </a:lnTo>
                <a:lnTo>
                  <a:pt x="9" y="352652"/>
                </a:lnTo>
                <a:lnTo>
                  <a:pt x="10" y="403030"/>
                </a:lnTo>
                <a:lnTo>
                  <a:pt x="11" y="453407"/>
                </a:lnTo>
                <a:lnTo>
                  <a:pt x="11" y="503784"/>
                </a:lnTo>
                <a:lnTo>
                  <a:pt x="11" y="554161"/>
                </a:lnTo>
                <a:lnTo>
                  <a:pt x="12" y="604538"/>
                </a:lnTo>
                <a:lnTo>
                  <a:pt x="12" y="654916"/>
                </a:lnTo>
                <a:lnTo>
                  <a:pt x="12" y="705293"/>
                </a:lnTo>
                <a:lnTo>
                  <a:pt x="12" y="755670"/>
                </a:lnTo>
                <a:lnTo>
                  <a:pt x="12" y="806048"/>
                </a:lnTo>
                <a:lnTo>
                  <a:pt x="12" y="856426"/>
                </a:lnTo>
                <a:lnTo>
                  <a:pt x="12" y="906805"/>
                </a:lnTo>
                <a:lnTo>
                  <a:pt x="50410" y="906804"/>
                </a:lnTo>
                <a:lnTo>
                  <a:pt x="100809" y="906803"/>
                </a:lnTo>
                <a:lnTo>
                  <a:pt x="151207" y="906803"/>
                </a:lnTo>
                <a:lnTo>
                  <a:pt x="201606" y="906802"/>
                </a:lnTo>
                <a:lnTo>
                  <a:pt x="252005" y="906802"/>
                </a:lnTo>
                <a:lnTo>
                  <a:pt x="302404" y="906801"/>
                </a:lnTo>
                <a:lnTo>
                  <a:pt x="352803" y="906801"/>
                </a:lnTo>
                <a:lnTo>
                  <a:pt x="403202" y="906800"/>
                </a:lnTo>
                <a:lnTo>
                  <a:pt x="453602" y="906800"/>
                </a:lnTo>
                <a:lnTo>
                  <a:pt x="504002" y="906800"/>
                </a:lnTo>
                <a:lnTo>
                  <a:pt x="554401" y="906799"/>
                </a:lnTo>
                <a:lnTo>
                  <a:pt x="604801" y="906799"/>
                </a:lnTo>
                <a:lnTo>
                  <a:pt x="655201" y="906799"/>
                </a:lnTo>
                <a:lnTo>
                  <a:pt x="705601" y="906799"/>
                </a:lnTo>
                <a:lnTo>
                  <a:pt x="756001" y="906799"/>
                </a:lnTo>
                <a:lnTo>
                  <a:pt x="806402" y="906799"/>
                </a:lnTo>
                <a:lnTo>
                  <a:pt x="856802" y="906799"/>
                </a:lnTo>
                <a:lnTo>
                  <a:pt x="907202" y="906799"/>
                </a:lnTo>
                <a:lnTo>
                  <a:pt x="957603" y="906799"/>
                </a:lnTo>
                <a:lnTo>
                  <a:pt x="1008003" y="906799"/>
                </a:lnTo>
                <a:lnTo>
                  <a:pt x="1058404" y="906799"/>
                </a:lnTo>
                <a:lnTo>
                  <a:pt x="1108804" y="906799"/>
                </a:lnTo>
                <a:lnTo>
                  <a:pt x="1159205" y="906799"/>
                </a:lnTo>
                <a:lnTo>
                  <a:pt x="1209605" y="906799"/>
                </a:lnTo>
                <a:lnTo>
                  <a:pt x="1260006" y="906799"/>
                </a:lnTo>
                <a:lnTo>
                  <a:pt x="1310406" y="906799"/>
                </a:lnTo>
                <a:lnTo>
                  <a:pt x="1360807" y="906799"/>
                </a:lnTo>
                <a:lnTo>
                  <a:pt x="1411207" y="906798"/>
                </a:lnTo>
                <a:lnTo>
                  <a:pt x="1461607" y="906798"/>
                </a:lnTo>
                <a:lnTo>
                  <a:pt x="1512008" y="906798"/>
                </a:lnTo>
                <a:lnTo>
                  <a:pt x="1562408" y="906798"/>
                </a:lnTo>
                <a:lnTo>
                  <a:pt x="1612808" y="906798"/>
                </a:lnTo>
                <a:lnTo>
                  <a:pt x="1663208" y="906798"/>
                </a:lnTo>
                <a:lnTo>
                  <a:pt x="1713608" y="906798"/>
                </a:lnTo>
                <a:lnTo>
                  <a:pt x="1764008" y="906798"/>
                </a:lnTo>
                <a:lnTo>
                  <a:pt x="1814408" y="906797"/>
                </a:lnTo>
                <a:lnTo>
                  <a:pt x="1864807" y="906797"/>
                </a:lnTo>
                <a:lnTo>
                  <a:pt x="1915207" y="906797"/>
                </a:lnTo>
                <a:lnTo>
                  <a:pt x="1965606" y="906796"/>
                </a:lnTo>
                <a:lnTo>
                  <a:pt x="2016006" y="906796"/>
                </a:lnTo>
                <a:lnTo>
                  <a:pt x="2066405" y="906796"/>
                </a:lnTo>
                <a:lnTo>
                  <a:pt x="2116804" y="906795"/>
                </a:lnTo>
                <a:lnTo>
                  <a:pt x="2167202" y="906794"/>
                </a:lnTo>
                <a:lnTo>
                  <a:pt x="2217601" y="906794"/>
                </a:lnTo>
                <a:lnTo>
                  <a:pt x="2267999" y="906793"/>
                </a:lnTo>
                <a:lnTo>
                  <a:pt x="2318397" y="906792"/>
                </a:lnTo>
                <a:lnTo>
                  <a:pt x="2318397" y="856229"/>
                </a:lnTo>
                <a:lnTo>
                  <a:pt x="2318397" y="805661"/>
                </a:lnTo>
                <a:lnTo>
                  <a:pt x="2318397" y="755089"/>
                </a:lnTo>
                <a:lnTo>
                  <a:pt x="2318397" y="704519"/>
                </a:lnTo>
                <a:lnTo>
                  <a:pt x="2318397" y="696556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36" y="225704"/>
                </a:lnTo>
                <a:lnTo>
                  <a:pt x="2318397" y="220078"/>
                </a:lnTo>
                <a:lnTo>
                  <a:pt x="2318397" y="212090"/>
                </a:lnTo>
                <a:lnTo>
                  <a:pt x="2318397" y="159071"/>
                </a:lnTo>
                <a:lnTo>
                  <a:pt x="2318397" y="106049"/>
                </a:lnTo>
                <a:lnTo>
                  <a:pt x="2318397" y="53025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E899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7231" y="3991446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397" y="906792"/>
                </a:lnTo>
                <a:lnTo>
                  <a:pt x="2318397" y="696556"/>
                </a:lnTo>
                <a:lnTo>
                  <a:pt x="2556637" y="458304"/>
                </a:lnTo>
                <a:lnTo>
                  <a:pt x="2318397" y="220078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231" y="3991446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2" y="50380"/>
                </a:lnTo>
                <a:lnTo>
                  <a:pt x="3" y="100760"/>
                </a:lnTo>
                <a:lnTo>
                  <a:pt x="5" y="151139"/>
                </a:lnTo>
                <a:lnTo>
                  <a:pt x="6" y="201518"/>
                </a:lnTo>
                <a:lnTo>
                  <a:pt x="7" y="251897"/>
                </a:lnTo>
                <a:lnTo>
                  <a:pt x="8" y="302275"/>
                </a:lnTo>
                <a:lnTo>
                  <a:pt x="9" y="352652"/>
                </a:lnTo>
                <a:lnTo>
                  <a:pt x="10" y="403030"/>
                </a:lnTo>
                <a:lnTo>
                  <a:pt x="11" y="453407"/>
                </a:lnTo>
                <a:lnTo>
                  <a:pt x="11" y="503784"/>
                </a:lnTo>
                <a:lnTo>
                  <a:pt x="11" y="554161"/>
                </a:lnTo>
                <a:lnTo>
                  <a:pt x="12" y="604538"/>
                </a:lnTo>
                <a:lnTo>
                  <a:pt x="12" y="654916"/>
                </a:lnTo>
                <a:lnTo>
                  <a:pt x="12" y="705293"/>
                </a:lnTo>
                <a:lnTo>
                  <a:pt x="12" y="755670"/>
                </a:lnTo>
                <a:lnTo>
                  <a:pt x="12" y="806048"/>
                </a:lnTo>
                <a:lnTo>
                  <a:pt x="12" y="856426"/>
                </a:lnTo>
                <a:lnTo>
                  <a:pt x="12" y="906805"/>
                </a:lnTo>
                <a:lnTo>
                  <a:pt x="50410" y="906804"/>
                </a:lnTo>
                <a:lnTo>
                  <a:pt x="100809" y="906803"/>
                </a:lnTo>
                <a:lnTo>
                  <a:pt x="151207" y="906803"/>
                </a:lnTo>
                <a:lnTo>
                  <a:pt x="201606" y="906802"/>
                </a:lnTo>
                <a:lnTo>
                  <a:pt x="252005" y="906802"/>
                </a:lnTo>
                <a:lnTo>
                  <a:pt x="302404" y="906801"/>
                </a:lnTo>
                <a:lnTo>
                  <a:pt x="352803" y="906801"/>
                </a:lnTo>
                <a:lnTo>
                  <a:pt x="403202" y="906800"/>
                </a:lnTo>
                <a:lnTo>
                  <a:pt x="453602" y="906800"/>
                </a:lnTo>
                <a:lnTo>
                  <a:pt x="504002" y="906800"/>
                </a:lnTo>
                <a:lnTo>
                  <a:pt x="554401" y="906799"/>
                </a:lnTo>
                <a:lnTo>
                  <a:pt x="604801" y="906799"/>
                </a:lnTo>
                <a:lnTo>
                  <a:pt x="655201" y="906799"/>
                </a:lnTo>
                <a:lnTo>
                  <a:pt x="705601" y="906799"/>
                </a:lnTo>
                <a:lnTo>
                  <a:pt x="756001" y="906799"/>
                </a:lnTo>
                <a:lnTo>
                  <a:pt x="806402" y="906799"/>
                </a:lnTo>
                <a:lnTo>
                  <a:pt x="856802" y="906799"/>
                </a:lnTo>
                <a:lnTo>
                  <a:pt x="907202" y="906799"/>
                </a:lnTo>
                <a:lnTo>
                  <a:pt x="957603" y="906799"/>
                </a:lnTo>
                <a:lnTo>
                  <a:pt x="1008003" y="906799"/>
                </a:lnTo>
                <a:lnTo>
                  <a:pt x="1058404" y="906799"/>
                </a:lnTo>
                <a:lnTo>
                  <a:pt x="1108804" y="906799"/>
                </a:lnTo>
                <a:lnTo>
                  <a:pt x="1159205" y="906799"/>
                </a:lnTo>
                <a:lnTo>
                  <a:pt x="1209605" y="906799"/>
                </a:lnTo>
                <a:lnTo>
                  <a:pt x="1260006" y="906799"/>
                </a:lnTo>
                <a:lnTo>
                  <a:pt x="1310406" y="906799"/>
                </a:lnTo>
                <a:lnTo>
                  <a:pt x="1360807" y="906799"/>
                </a:lnTo>
                <a:lnTo>
                  <a:pt x="1411207" y="906798"/>
                </a:lnTo>
                <a:lnTo>
                  <a:pt x="1461607" y="906798"/>
                </a:lnTo>
                <a:lnTo>
                  <a:pt x="1512008" y="906798"/>
                </a:lnTo>
                <a:lnTo>
                  <a:pt x="1562408" y="906798"/>
                </a:lnTo>
                <a:lnTo>
                  <a:pt x="1612808" y="906798"/>
                </a:lnTo>
                <a:lnTo>
                  <a:pt x="1663208" y="906798"/>
                </a:lnTo>
                <a:lnTo>
                  <a:pt x="1713608" y="906798"/>
                </a:lnTo>
                <a:lnTo>
                  <a:pt x="1764008" y="906798"/>
                </a:lnTo>
                <a:lnTo>
                  <a:pt x="1814408" y="906797"/>
                </a:lnTo>
                <a:lnTo>
                  <a:pt x="1864807" y="906797"/>
                </a:lnTo>
                <a:lnTo>
                  <a:pt x="1915207" y="906797"/>
                </a:lnTo>
                <a:lnTo>
                  <a:pt x="1965606" y="906796"/>
                </a:lnTo>
                <a:lnTo>
                  <a:pt x="2016006" y="906796"/>
                </a:lnTo>
                <a:lnTo>
                  <a:pt x="2066405" y="906796"/>
                </a:lnTo>
                <a:lnTo>
                  <a:pt x="2116804" y="906795"/>
                </a:lnTo>
                <a:lnTo>
                  <a:pt x="2167202" y="906794"/>
                </a:lnTo>
                <a:lnTo>
                  <a:pt x="2217601" y="906794"/>
                </a:lnTo>
                <a:lnTo>
                  <a:pt x="2267999" y="906793"/>
                </a:lnTo>
                <a:lnTo>
                  <a:pt x="2318397" y="906792"/>
                </a:lnTo>
                <a:lnTo>
                  <a:pt x="2318397" y="856229"/>
                </a:lnTo>
                <a:lnTo>
                  <a:pt x="2318397" y="805661"/>
                </a:lnTo>
                <a:lnTo>
                  <a:pt x="2318397" y="755089"/>
                </a:lnTo>
                <a:lnTo>
                  <a:pt x="2318397" y="704519"/>
                </a:lnTo>
                <a:lnTo>
                  <a:pt x="2318397" y="696556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36" y="225704"/>
                </a:lnTo>
                <a:lnTo>
                  <a:pt x="2318397" y="220078"/>
                </a:lnTo>
                <a:lnTo>
                  <a:pt x="2318397" y="212090"/>
                </a:lnTo>
                <a:lnTo>
                  <a:pt x="2318397" y="159071"/>
                </a:lnTo>
                <a:lnTo>
                  <a:pt x="2318397" y="106049"/>
                </a:lnTo>
                <a:lnTo>
                  <a:pt x="2318397" y="53025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E899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10370" y="3021641"/>
            <a:ext cx="1222375" cy="7029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70485">
              <a:lnSpc>
                <a:spcPts val="2420"/>
              </a:lnSpc>
              <a:spcBef>
                <a:spcPts val="585"/>
              </a:spcBef>
            </a:pP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year 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4-8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85527" y="4116708"/>
            <a:ext cx="2872105" cy="65659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055370" marR="5080" indent="-1043305">
              <a:lnSpc>
                <a:spcPts val="2420"/>
              </a:lnSpc>
              <a:spcBef>
                <a:spcPts val="284"/>
              </a:spcBef>
            </a:pP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Cyclades,</a:t>
            </a:r>
            <a:r>
              <a:rPr sz="2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Dodecanese, 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Ionian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9243" y="9969842"/>
            <a:ext cx="3169920" cy="157988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420"/>
              </a:lnSpc>
              <a:spcBef>
                <a:spcPts val="284"/>
              </a:spcBef>
            </a:pP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Explore </a:t>
            </a: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Crete’s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local food, 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olive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oil,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wine</a:t>
            </a:r>
            <a:r>
              <a:rPr sz="21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spirits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completely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z="2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radar 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sz="21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villages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370"/>
              </a:lnSpc>
            </a:pP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like 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Sfakia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Loutro.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73247" y="5044897"/>
            <a:ext cx="4030979" cy="4445635"/>
          </a:xfrm>
          <a:custGeom>
            <a:avLst/>
            <a:gdLst/>
            <a:ahLst/>
            <a:cxnLst/>
            <a:rect l="l" t="t" r="r" b="b"/>
            <a:pathLst>
              <a:path w="4030979" h="4445634">
                <a:moveTo>
                  <a:pt x="4030941" y="0"/>
                </a:moveTo>
                <a:lnTo>
                  <a:pt x="0" y="0"/>
                </a:lnTo>
                <a:lnTo>
                  <a:pt x="0" y="4445063"/>
                </a:lnTo>
                <a:lnTo>
                  <a:pt x="4030941" y="4445063"/>
                </a:lnTo>
                <a:lnTo>
                  <a:pt x="4030941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19242" y="5311918"/>
            <a:ext cx="3208020" cy="39116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20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AGIOS</a:t>
            </a: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NIKOLAOS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fishing</a:t>
            </a:r>
            <a:r>
              <a:rPr sz="210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town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2100" b="1" spc="50" dirty="0">
                <a:solidFill>
                  <a:srgbClr val="FFFFFF"/>
                </a:solidFill>
                <a:latin typeface="Arial"/>
                <a:cs typeface="Arial"/>
              </a:rPr>
              <a:t>CHANIA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100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endParaRPr sz="2100">
              <a:latin typeface="Arial"/>
              <a:cs typeface="Arial"/>
            </a:endParaRPr>
          </a:p>
          <a:p>
            <a:pPr marL="12700" marR="625475">
              <a:lnSpc>
                <a:spcPct val="75700"/>
              </a:lnSpc>
              <a:spcBef>
                <a:spcPts val="860"/>
              </a:spcBef>
            </a:pP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ELOUNDA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"/>
                <a:cs typeface="Arial"/>
              </a:rPr>
              <a:t>luxury 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resorts</a:t>
            </a:r>
            <a:endParaRPr sz="2100">
              <a:latin typeface="Arial"/>
              <a:cs typeface="Arial"/>
            </a:endParaRPr>
          </a:p>
          <a:p>
            <a:pPr marL="12700" marR="528320">
              <a:lnSpc>
                <a:spcPct val="75700"/>
              </a:lnSpc>
              <a:spcBef>
                <a:spcPts val="860"/>
              </a:spcBef>
            </a:pP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KNOSSOS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classical  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Minoan</a:t>
            </a:r>
            <a:r>
              <a:rPr sz="21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Palace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45"/>
              </a:spcBef>
            </a:pPr>
            <a:r>
              <a:rPr sz="2100" b="1" spc="60" dirty="0">
                <a:solidFill>
                  <a:srgbClr val="FFFFFF"/>
                </a:solidFill>
                <a:latin typeface="Arial"/>
                <a:cs typeface="Arial"/>
              </a:rPr>
              <a:t>LASITHI</a:t>
            </a:r>
            <a:r>
              <a:rPr sz="21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traditional</a:t>
            </a:r>
            <a:r>
              <a:rPr sz="21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villages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ct val="75700"/>
              </a:lnSpc>
              <a:spcBef>
                <a:spcPts val="860"/>
              </a:spcBef>
            </a:pP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RETHYMNO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charming 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town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45"/>
              </a:spcBef>
            </a:pPr>
            <a:r>
              <a:rPr sz="2100" b="1" spc="45" dirty="0">
                <a:solidFill>
                  <a:srgbClr val="FFFFFF"/>
                </a:solidFill>
                <a:latin typeface="Arial"/>
                <a:cs typeface="Arial"/>
              </a:rPr>
              <a:t>SAMARIA</a:t>
            </a: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90" dirty="0">
                <a:solidFill>
                  <a:srgbClr val="FFFFFF"/>
                </a:solidFill>
                <a:latin typeface="Arial"/>
                <a:cs typeface="Arial"/>
              </a:rPr>
              <a:t>GORGE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hiking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237" y="5064131"/>
            <a:ext cx="2557145" cy="4406900"/>
          </a:xfrm>
          <a:custGeom>
            <a:avLst/>
            <a:gdLst/>
            <a:ahLst/>
            <a:cxnLst/>
            <a:rect l="l" t="t" r="r" b="b"/>
            <a:pathLst>
              <a:path w="2557145" h="4406900">
                <a:moveTo>
                  <a:pt x="2318397" y="0"/>
                </a:moveTo>
                <a:lnTo>
                  <a:pt x="0" y="0"/>
                </a:lnTo>
                <a:lnTo>
                  <a:pt x="12" y="4406595"/>
                </a:lnTo>
                <a:lnTo>
                  <a:pt x="2318397" y="4406607"/>
                </a:lnTo>
                <a:lnTo>
                  <a:pt x="2318397" y="2453398"/>
                </a:lnTo>
                <a:lnTo>
                  <a:pt x="2556637" y="2215159"/>
                </a:lnTo>
                <a:lnTo>
                  <a:pt x="2318397" y="1976920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7237" y="5064131"/>
            <a:ext cx="2557145" cy="4406900"/>
          </a:xfrm>
          <a:custGeom>
            <a:avLst/>
            <a:gdLst/>
            <a:ahLst/>
            <a:cxnLst/>
            <a:rect l="l" t="t" r="r" b="b"/>
            <a:pathLst>
              <a:path w="2557145" h="4406900">
                <a:moveTo>
                  <a:pt x="2318397" y="0"/>
                </a:moveTo>
                <a:lnTo>
                  <a:pt x="0" y="0"/>
                </a:lnTo>
                <a:lnTo>
                  <a:pt x="0" y="50649"/>
                </a:lnTo>
                <a:lnTo>
                  <a:pt x="0" y="101299"/>
                </a:lnTo>
                <a:lnTo>
                  <a:pt x="0" y="151949"/>
                </a:lnTo>
                <a:lnTo>
                  <a:pt x="0" y="202599"/>
                </a:lnTo>
                <a:lnTo>
                  <a:pt x="0" y="253249"/>
                </a:lnTo>
                <a:lnTo>
                  <a:pt x="0" y="303899"/>
                </a:lnTo>
                <a:lnTo>
                  <a:pt x="0" y="354549"/>
                </a:lnTo>
                <a:lnTo>
                  <a:pt x="0" y="405199"/>
                </a:lnTo>
                <a:lnTo>
                  <a:pt x="0" y="455850"/>
                </a:lnTo>
                <a:lnTo>
                  <a:pt x="0" y="506500"/>
                </a:lnTo>
                <a:lnTo>
                  <a:pt x="0" y="557150"/>
                </a:lnTo>
                <a:lnTo>
                  <a:pt x="0" y="607800"/>
                </a:lnTo>
                <a:lnTo>
                  <a:pt x="0" y="658451"/>
                </a:lnTo>
                <a:lnTo>
                  <a:pt x="0" y="709101"/>
                </a:lnTo>
                <a:lnTo>
                  <a:pt x="1" y="759751"/>
                </a:lnTo>
                <a:lnTo>
                  <a:pt x="1" y="810402"/>
                </a:lnTo>
                <a:lnTo>
                  <a:pt x="1" y="861052"/>
                </a:lnTo>
                <a:lnTo>
                  <a:pt x="1" y="911703"/>
                </a:lnTo>
                <a:lnTo>
                  <a:pt x="1" y="962353"/>
                </a:lnTo>
                <a:lnTo>
                  <a:pt x="1" y="1013004"/>
                </a:lnTo>
                <a:lnTo>
                  <a:pt x="1" y="1063654"/>
                </a:lnTo>
                <a:lnTo>
                  <a:pt x="2" y="1114305"/>
                </a:lnTo>
                <a:lnTo>
                  <a:pt x="2" y="1164956"/>
                </a:lnTo>
                <a:lnTo>
                  <a:pt x="2" y="1215606"/>
                </a:lnTo>
                <a:lnTo>
                  <a:pt x="2" y="1266257"/>
                </a:lnTo>
                <a:lnTo>
                  <a:pt x="2" y="1316908"/>
                </a:lnTo>
                <a:lnTo>
                  <a:pt x="2" y="1367558"/>
                </a:lnTo>
                <a:lnTo>
                  <a:pt x="3" y="1418209"/>
                </a:lnTo>
                <a:lnTo>
                  <a:pt x="3" y="1468860"/>
                </a:lnTo>
                <a:lnTo>
                  <a:pt x="3" y="1519511"/>
                </a:lnTo>
                <a:lnTo>
                  <a:pt x="3" y="1570161"/>
                </a:lnTo>
                <a:lnTo>
                  <a:pt x="3" y="1620812"/>
                </a:lnTo>
                <a:lnTo>
                  <a:pt x="4" y="1671463"/>
                </a:lnTo>
                <a:lnTo>
                  <a:pt x="4" y="1722114"/>
                </a:lnTo>
                <a:lnTo>
                  <a:pt x="4" y="1772765"/>
                </a:lnTo>
                <a:lnTo>
                  <a:pt x="4" y="1823416"/>
                </a:lnTo>
                <a:lnTo>
                  <a:pt x="4" y="1874066"/>
                </a:lnTo>
                <a:lnTo>
                  <a:pt x="5" y="1924717"/>
                </a:lnTo>
                <a:lnTo>
                  <a:pt x="5" y="1975368"/>
                </a:lnTo>
                <a:lnTo>
                  <a:pt x="5" y="2026019"/>
                </a:lnTo>
                <a:lnTo>
                  <a:pt x="5" y="2076670"/>
                </a:lnTo>
                <a:lnTo>
                  <a:pt x="6" y="2127321"/>
                </a:lnTo>
                <a:lnTo>
                  <a:pt x="6" y="2177972"/>
                </a:lnTo>
                <a:lnTo>
                  <a:pt x="6" y="2228623"/>
                </a:lnTo>
                <a:lnTo>
                  <a:pt x="6" y="2279273"/>
                </a:lnTo>
                <a:lnTo>
                  <a:pt x="6" y="2329924"/>
                </a:lnTo>
                <a:lnTo>
                  <a:pt x="7" y="2380575"/>
                </a:lnTo>
                <a:lnTo>
                  <a:pt x="7" y="2431226"/>
                </a:lnTo>
                <a:lnTo>
                  <a:pt x="7" y="2481877"/>
                </a:lnTo>
                <a:lnTo>
                  <a:pt x="7" y="2532528"/>
                </a:lnTo>
                <a:lnTo>
                  <a:pt x="7" y="2583179"/>
                </a:lnTo>
                <a:lnTo>
                  <a:pt x="8" y="2633829"/>
                </a:lnTo>
                <a:lnTo>
                  <a:pt x="8" y="2684480"/>
                </a:lnTo>
                <a:lnTo>
                  <a:pt x="8" y="2735131"/>
                </a:lnTo>
                <a:lnTo>
                  <a:pt x="8" y="2785782"/>
                </a:lnTo>
                <a:lnTo>
                  <a:pt x="9" y="2836433"/>
                </a:lnTo>
                <a:lnTo>
                  <a:pt x="9" y="2887084"/>
                </a:lnTo>
                <a:lnTo>
                  <a:pt x="9" y="2937734"/>
                </a:lnTo>
                <a:lnTo>
                  <a:pt x="9" y="2988385"/>
                </a:lnTo>
                <a:lnTo>
                  <a:pt x="9" y="3039036"/>
                </a:lnTo>
                <a:lnTo>
                  <a:pt x="9" y="3089687"/>
                </a:lnTo>
                <a:lnTo>
                  <a:pt x="10" y="3140337"/>
                </a:lnTo>
                <a:lnTo>
                  <a:pt x="10" y="3190988"/>
                </a:lnTo>
                <a:lnTo>
                  <a:pt x="10" y="3241639"/>
                </a:lnTo>
                <a:lnTo>
                  <a:pt x="10" y="3292289"/>
                </a:lnTo>
                <a:lnTo>
                  <a:pt x="10" y="3342940"/>
                </a:lnTo>
                <a:lnTo>
                  <a:pt x="10" y="3393590"/>
                </a:lnTo>
                <a:lnTo>
                  <a:pt x="11" y="3444241"/>
                </a:lnTo>
                <a:lnTo>
                  <a:pt x="11" y="3494891"/>
                </a:lnTo>
                <a:lnTo>
                  <a:pt x="11" y="3545542"/>
                </a:lnTo>
                <a:lnTo>
                  <a:pt x="11" y="3596192"/>
                </a:lnTo>
                <a:lnTo>
                  <a:pt x="11" y="3646843"/>
                </a:lnTo>
                <a:lnTo>
                  <a:pt x="11" y="3697493"/>
                </a:lnTo>
                <a:lnTo>
                  <a:pt x="11" y="3748144"/>
                </a:lnTo>
                <a:lnTo>
                  <a:pt x="12" y="3798794"/>
                </a:lnTo>
                <a:lnTo>
                  <a:pt x="12" y="3849444"/>
                </a:lnTo>
                <a:lnTo>
                  <a:pt x="12" y="3900094"/>
                </a:lnTo>
                <a:lnTo>
                  <a:pt x="12" y="3950745"/>
                </a:lnTo>
                <a:lnTo>
                  <a:pt x="12" y="4001395"/>
                </a:lnTo>
                <a:lnTo>
                  <a:pt x="12" y="4052045"/>
                </a:lnTo>
                <a:lnTo>
                  <a:pt x="12" y="4102695"/>
                </a:lnTo>
                <a:lnTo>
                  <a:pt x="12" y="4153345"/>
                </a:lnTo>
                <a:lnTo>
                  <a:pt x="12" y="4203995"/>
                </a:lnTo>
                <a:lnTo>
                  <a:pt x="12" y="4254645"/>
                </a:lnTo>
                <a:lnTo>
                  <a:pt x="12" y="4305295"/>
                </a:lnTo>
                <a:lnTo>
                  <a:pt x="12" y="4355945"/>
                </a:lnTo>
                <a:lnTo>
                  <a:pt x="12" y="4406595"/>
                </a:lnTo>
                <a:lnTo>
                  <a:pt x="50410" y="4406595"/>
                </a:lnTo>
                <a:lnTo>
                  <a:pt x="100809" y="4406596"/>
                </a:lnTo>
                <a:lnTo>
                  <a:pt x="151207" y="4406597"/>
                </a:lnTo>
                <a:lnTo>
                  <a:pt x="201606" y="4406597"/>
                </a:lnTo>
                <a:lnTo>
                  <a:pt x="252005" y="4406598"/>
                </a:lnTo>
                <a:lnTo>
                  <a:pt x="302404" y="4406598"/>
                </a:lnTo>
                <a:lnTo>
                  <a:pt x="352803" y="4406599"/>
                </a:lnTo>
                <a:lnTo>
                  <a:pt x="403202" y="4406599"/>
                </a:lnTo>
                <a:lnTo>
                  <a:pt x="453602" y="4406600"/>
                </a:lnTo>
                <a:lnTo>
                  <a:pt x="504002" y="4406600"/>
                </a:lnTo>
                <a:lnTo>
                  <a:pt x="554401" y="4406600"/>
                </a:lnTo>
                <a:lnTo>
                  <a:pt x="604801" y="4406600"/>
                </a:lnTo>
                <a:lnTo>
                  <a:pt x="655201" y="4406601"/>
                </a:lnTo>
                <a:lnTo>
                  <a:pt x="705601" y="4406601"/>
                </a:lnTo>
                <a:lnTo>
                  <a:pt x="756001" y="4406601"/>
                </a:lnTo>
                <a:lnTo>
                  <a:pt x="806402" y="4406601"/>
                </a:lnTo>
                <a:lnTo>
                  <a:pt x="856802" y="4406601"/>
                </a:lnTo>
                <a:lnTo>
                  <a:pt x="907202" y="4406601"/>
                </a:lnTo>
                <a:lnTo>
                  <a:pt x="957603" y="4406601"/>
                </a:lnTo>
                <a:lnTo>
                  <a:pt x="1008003" y="4406601"/>
                </a:lnTo>
                <a:lnTo>
                  <a:pt x="1058404" y="4406601"/>
                </a:lnTo>
                <a:lnTo>
                  <a:pt x="1108804" y="4406601"/>
                </a:lnTo>
                <a:lnTo>
                  <a:pt x="1159205" y="4406601"/>
                </a:lnTo>
                <a:lnTo>
                  <a:pt x="1209605" y="4406601"/>
                </a:lnTo>
                <a:lnTo>
                  <a:pt x="1260006" y="4406601"/>
                </a:lnTo>
                <a:lnTo>
                  <a:pt x="1310406" y="4406601"/>
                </a:lnTo>
                <a:lnTo>
                  <a:pt x="1360807" y="4406601"/>
                </a:lnTo>
                <a:lnTo>
                  <a:pt x="1411207" y="4406601"/>
                </a:lnTo>
                <a:lnTo>
                  <a:pt x="1461607" y="4406601"/>
                </a:lnTo>
                <a:lnTo>
                  <a:pt x="1512008" y="4406601"/>
                </a:lnTo>
                <a:lnTo>
                  <a:pt x="1562408" y="4406601"/>
                </a:lnTo>
                <a:lnTo>
                  <a:pt x="1612808" y="4406601"/>
                </a:lnTo>
                <a:lnTo>
                  <a:pt x="1663208" y="4406602"/>
                </a:lnTo>
                <a:lnTo>
                  <a:pt x="1713608" y="4406602"/>
                </a:lnTo>
                <a:lnTo>
                  <a:pt x="1764008" y="4406602"/>
                </a:lnTo>
                <a:lnTo>
                  <a:pt x="1814408" y="4406602"/>
                </a:lnTo>
                <a:lnTo>
                  <a:pt x="1864807" y="4406602"/>
                </a:lnTo>
                <a:lnTo>
                  <a:pt x="1915207" y="4406603"/>
                </a:lnTo>
                <a:lnTo>
                  <a:pt x="1965606" y="4406603"/>
                </a:lnTo>
                <a:lnTo>
                  <a:pt x="2016006" y="4406604"/>
                </a:lnTo>
                <a:lnTo>
                  <a:pt x="2066405" y="4406604"/>
                </a:lnTo>
                <a:lnTo>
                  <a:pt x="2116804" y="4406605"/>
                </a:lnTo>
                <a:lnTo>
                  <a:pt x="2167202" y="4406605"/>
                </a:lnTo>
                <a:lnTo>
                  <a:pt x="2217601" y="4406606"/>
                </a:lnTo>
                <a:lnTo>
                  <a:pt x="2267999" y="4406607"/>
                </a:lnTo>
                <a:lnTo>
                  <a:pt x="2318397" y="4406607"/>
                </a:lnTo>
                <a:lnTo>
                  <a:pt x="2318397" y="4355415"/>
                </a:lnTo>
                <a:lnTo>
                  <a:pt x="2318397" y="2453398"/>
                </a:lnTo>
                <a:lnTo>
                  <a:pt x="2324023" y="2447772"/>
                </a:lnTo>
                <a:lnTo>
                  <a:pt x="2556637" y="2215159"/>
                </a:lnTo>
                <a:lnTo>
                  <a:pt x="2324023" y="1982546"/>
                </a:lnTo>
                <a:lnTo>
                  <a:pt x="2318397" y="1976920"/>
                </a:lnTo>
                <a:lnTo>
                  <a:pt x="2318397" y="1968944"/>
                </a:lnTo>
                <a:lnTo>
                  <a:pt x="2318397" y="50484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E899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4124" y="3115066"/>
            <a:ext cx="456565" cy="515620"/>
          </a:xfrm>
          <a:custGeom>
            <a:avLst/>
            <a:gdLst/>
            <a:ahLst/>
            <a:cxnLst/>
            <a:rect l="l" t="t" r="r" b="b"/>
            <a:pathLst>
              <a:path w="456565" h="515620">
                <a:moveTo>
                  <a:pt x="97548" y="0"/>
                </a:moveTo>
                <a:lnTo>
                  <a:pt x="81291" y="3290"/>
                </a:lnTo>
                <a:lnTo>
                  <a:pt x="68000" y="12258"/>
                </a:lnTo>
                <a:lnTo>
                  <a:pt x="59031" y="25546"/>
                </a:lnTo>
                <a:lnTo>
                  <a:pt x="55740" y="41795"/>
                </a:lnTo>
                <a:lnTo>
                  <a:pt x="55740" y="59220"/>
                </a:lnTo>
                <a:lnTo>
                  <a:pt x="6819" y="59220"/>
                </a:lnTo>
                <a:lnTo>
                  <a:pt x="0" y="65468"/>
                </a:lnTo>
                <a:lnTo>
                  <a:pt x="0" y="509358"/>
                </a:lnTo>
                <a:lnTo>
                  <a:pt x="6819" y="515594"/>
                </a:lnTo>
                <a:lnTo>
                  <a:pt x="450710" y="515594"/>
                </a:lnTo>
                <a:lnTo>
                  <a:pt x="456374" y="509358"/>
                </a:lnTo>
                <a:lnTo>
                  <a:pt x="456374" y="487730"/>
                </a:lnTo>
                <a:lnTo>
                  <a:pt x="27876" y="487730"/>
                </a:lnTo>
                <a:lnTo>
                  <a:pt x="27876" y="405853"/>
                </a:lnTo>
                <a:lnTo>
                  <a:pt x="456374" y="405853"/>
                </a:lnTo>
                <a:lnTo>
                  <a:pt x="456374" y="379730"/>
                </a:lnTo>
                <a:lnTo>
                  <a:pt x="27876" y="379730"/>
                </a:lnTo>
                <a:lnTo>
                  <a:pt x="27876" y="297865"/>
                </a:lnTo>
                <a:lnTo>
                  <a:pt x="163728" y="297865"/>
                </a:lnTo>
                <a:lnTo>
                  <a:pt x="456374" y="297853"/>
                </a:lnTo>
                <a:lnTo>
                  <a:pt x="456374" y="271729"/>
                </a:lnTo>
                <a:lnTo>
                  <a:pt x="27876" y="271729"/>
                </a:lnTo>
                <a:lnTo>
                  <a:pt x="27876" y="188112"/>
                </a:lnTo>
                <a:lnTo>
                  <a:pt x="456374" y="188112"/>
                </a:lnTo>
                <a:lnTo>
                  <a:pt x="456374" y="104508"/>
                </a:lnTo>
                <a:lnTo>
                  <a:pt x="89865" y="104508"/>
                </a:lnTo>
                <a:lnTo>
                  <a:pt x="83604" y="98259"/>
                </a:lnTo>
                <a:lnTo>
                  <a:pt x="83604" y="34124"/>
                </a:lnTo>
                <a:lnTo>
                  <a:pt x="89865" y="27876"/>
                </a:lnTo>
                <a:lnTo>
                  <a:pt x="136538" y="27876"/>
                </a:lnTo>
                <a:lnTo>
                  <a:pt x="136066" y="25546"/>
                </a:lnTo>
                <a:lnTo>
                  <a:pt x="127096" y="12258"/>
                </a:lnTo>
                <a:lnTo>
                  <a:pt x="113805" y="3290"/>
                </a:lnTo>
                <a:lnTo>
                  <a:pt x="97548" y="0"/>
                </a:lnTo>
                <a:close/>
              </a:path>
              <a:path w="456565" h="515620">
                <a:moveTo>
                  <a:pt x="163741" y="405853"/>
                </a:moveTo>
                <a:lnTo>
                  <a:pt x="137604" y="405853"/>
                </a:lnTo>
                <a:lnTo>
                  <a:pt x="137604" y="487730"/>
                </a:lnTo>
                <a:lnTo>
                  <a:pt x="163741" y="487730"/>
                </a:lnTo>
                <a:lnTo>
                  <a:pt x="163741" y="405853"/>
                </a:lnTo>
                <a:close/>
              </a:path>
              <a:path w="456565" h="515620">
                <a:moveTo>
                  <a:pt x="315277" y="405853"/>
                </a:moveTo>
                <a:lnTo>
                  <a:pt x="289166" y="405853"/>
                </a:lnTo>
                <a:lnTo>
                  <a:pt x="289166" y="487730"/>
                </a:lnTo>
                <a:lnTo>
                  <a:pt x="315277" y="487730"/>
                </a:lnTo>
                <a:lnTo>
                  <a:pt x="315277" y="405853"/>
                </a:lnTo>
                <a:close/>
              </a:path>
              <a:path w="456565" h="515620">
                <a:moveTo>
                  <a:pt x="456374" y="405853"/>
                </a:moveTo>
                <a:lnTo>
                  <a:pt x="428497" y="405853"/>
                </a:lnTo>
                <a:lnTo>
                  <a:pt x="428497" y="487730"/>
                </a:lnTo>
                <a:lnTo>
                  <a:pt x="456374" y="487730"/>
                </a:lnTo>
                <a:lnTo>
                  <a:pt x="456374" y="405853"/>
                </a:lnTo>
                <a:close/>
              </a:path>
              <a:path w="456565" h="515620">
                <a:moveTo>
                  <a:pt x="163728" y="297865"/>
                </a:moveTo>
                <a:lnTo>
                  <a:pt x="137604" y="297865"/>
                </a:lnTo>
                <a:lnTo>
                  <a:pt x="137604" y="379730"/>
                </a:lnTo>
                <a:lnTo>
                  <a:pt x="456374" y="379730"/>
                </a:lnTo>
                <a:lnTo>
                  <a:pt x="163728" y="379717"/>
                </a:lnTo>
                <a:lnTo>
                  <a:pt x="163728" y="297865"/>
                </a:lnTo>
                <a:close/>
              </a:path>
              <a:path w="456565" h="515620">
                <a:moveTo>
                  <a:pt x="315277" y="297853"/>
                </a:moveTo>
                <a:lnTo>
                  <a:pt x="289153" y="297853"/>
                </a:lnTo>
                <a:lnTo>
                  <a:pt x="289153" y="379717"/>
                </a:lnTo>
                <a:lnTo>
                  <a:pt x="315277" y="379717"/>
                </a:lnTo>
                <a:lnTo>
                  <a:pt x="315277" y="297853"/>
                </a:lnTo>
                <a:close/>
              </a:path>
              <a:path w="456565" h="515620">
                <a:moveTo>
                  <a:pt x="456374" y="297853"/>
                </a:moveTo>
                <a:lnTo>
                  <a:pt x="428497" y="297853"/>
                </a:lnTo>
                <a:lnTo>
                  <a:pt x="428497" y="379717"/>
                </a:lnTo>
                <a:lnTo>
                  <a:pt x="456374" y="379717"/>
                </a:lnTo>
                <a:lnTo>
                  <a:pt x="456374" y="297853"/>
                </a:lnTo>
                <a:close/>
              </a:path>
              <a:path w="456565" h="515620">
                <a:moveTo>
                  <a:pt x="163741" y="188112"/>
                </a:moveTo>
                <a:lnTo>
                  <a:pt x="137604" y="188112"/>
                </a:lnTo>
                <a:lnTo>
                  <a:pt x="137604" y="271729"/>
                </a:lnTo>
                <a:lnTo>
                  <a:pt x="163741" y="271729"/>
                </a:lnTo>
                <a:lnTo>
                  <a:pt x="163741" y="188112"/>
                </a:lnTo>
                <a:close/>
              </a:path>
              <a:path w="456565" h="515620">
                <a:moveTo>
                  <a:pt x="315277" y="188112"/>
                </a:moveTo>
                <a:lnTo>
                  <a:pt x="289166" y="188112"/>
                </a:lnTo>
                <a:lnTo>
                  <a:pt x="289166" y="271729"/>
                </a:lnTo>
                <a:lnTo>
                  <a:pt x="315277" y="271729"/>
                </a:lnTo>
                <a:lnTo>
                  <a:pt x="315277" y="188112"/>
                </a:lnTo>
                <a:close/>
              </a:path>
              <a:path w="456565" h="515620">
                <a:moveTo>
                  <a:pt x="456374" y="188112"/>
                </a:moveTo>
                <a:lnTo>
                  <a:pt x="428497" y="188112"/>
                </a:lnTo>
                <a:lnTo>
                  <a:pt x="428497" y="271729"/>
                </a:lnTo>
                <a:lnTo>
                  <a:pt x="456374" y="271729"/>
                </a:lnTo>
                <a:lnTo>
                  <a:pt x="456374" y="188112"/>
                </a:lnTo>
                <a:close/>
              </a:path>
              <a:path w="456565" h="515620">
                <a:moveTo>
                  <a:pt x="136538" y="27876"/>
                </a:moveTo>
                <a:lnTo>
                  <a:pt x="105232" y="27876"/>
                </a:lnTo>
                <a:lnTo>
                  <a:pt x="111480" y="34124"/>
                </a:lnTo>
                <a:lnTo>
                  <a:pt x="111480" y="98259"/>
                </a:lnTo>
                <a:lnTo>
                  <a:pt x="105232" y="104508"/>
                </a:lnTo>
                <a:lnTo>
                  <a:pt x="220497" y="104508"/>
                </a:lnTo>
                <a:lnTo>
                  <a:pt x="214248" y="98259"/>
                </a:lnTo>
                <a:lnTo>
                  <a:pt x="214248" y="59220"/>
                </a:lnTo>
                <a:lnTo>
                  <a:pt x="139357" y="59220"/>
                </a:lnTo>
                <a:lnTo>
                  <a:pt x="139357" y="41795"/>
                </a:lnTo>
                <a:lnTo>
                  <a:pt x="136538" y="27876"/>
                </a:lnTo>
                <a:close/>
              </a:path>
              <a:path w="456565" h="515620">
                <a:moveTo>
                  <a:pt x="267171" y="27876"/>
                </a:moveTo>
                <a:lnTo>
                  <a:pt x="235864" y="27876"/>
                </a:lnTo>
                <a:lnTo>
                  <a:pt x="242125" y="34124"/>
                </a:lnTo>
                <a:lnTo>
                  <a:pt x="242125" y="98259"/>
                </a:lnTo>
                <a:lnTo>
                  <a:pt x="235864" y="104508"/>
                </a:lnTo>
                <a:lnTo>
                  <a:pt x="351142" y="104508"/>
                </a:lnTo>
                <a:lnTo>
                  <a:pt x="344893" y="98259"/>
                </a:lnTo>
                <a:lnTo>
                  <a:pt x="344893" y="59220"/>
                </a:lnTo>
                <a:lnTo>
                  <a:pt x="269989" y="59220"/>
                </a:lnTo>
                <a:lnTo>
                  <a:pt x="269989" y="41795"/>
                </a:lnTo>
                <a:lnTo>
                  <a:pt x="267171" y="27876"/>
                </a:lnTo>
                <a:close/>
              </a:path>
              <a:path w="456565" h="515620">
                <a:moveTo>
                  <a:pt x="397815" y="27876"/>
                </a:moveTo>
                <a:lnTo>
                  <a:pt x="366509" y="27876"/>
                </a:lnTo>
                <a:lnTo>
                  <a:pt x="372757" y="34124"/>
                </a:lnTo>
                <a:lnTo>
                  <a:pt x="372757" y="98259"/>
                </a:lnTo>
                <a:lnTo>
                  <a:pt x="366509" y="104508"/>
                </a:lnTo>
                <a:lnTo>
                  <a:pt x="456374" y="104508"/>
                </a:lnTo>
                <a:lnTo>
                  <a:pt x="456374" y="65468"/>
                </a:lnTo>
                <a:lnTo>
                  <a:pt x="450710" y="59220"/>
                </a:lnTo>
                <a:lnTo>
                  <a:pt x="400634" y="59220"/>
                </a:lnTo>
                <a:lnTo>
                  <a:pt x="400634" y="41795"/>
                </a:lnTo>
                <a:lnTo>
                  <a:pt x="397815" y="27876"/>
                </a:lnTo>
                <a:close/>
              </a:path>
              <a:path w="456565" h="515620">
                <a:moveTo>
                  <a:pt x="228193" y="0"/>
                </a:moveTo>
                <a:lnTo>
                  <a:pt x="211936" y="3290"/>
                </a:lnTo>
                <a:lnTo>
                  <a:pt x="198645" y="12258"/>
                </a:lnTo>
                <a:lnTo>
                  <a:pt x="189676" y="25546"/>
                </a:lnTo>
                <a:lnTo>
                  <a:pt x="186385" y="41795"/>
                </a:lnTo>
                <a:lnTo>
                  <a:pt x="186385" y="59220"/>
                </a:lnTo>
                <a:lnTo>
                  <a:pt x="214248" y="59220"/>
                </a:lnTo>
                <a:lnTo>
                  <a:pt x="214248" y="34124"/>
                </a:lnTo>
                <a:lnTo>
                  <a:pt x="220497" y="27876"/>
                </a:lnTo>
                <a:lnTo>
                  <a:pt x="267171" y="27876"/>
                </a:lnTo>
                <a:lnTo>
                  <a:pt x="266700" y="25546"/>
                </a:lnTo>
                <a:lnTo>
                  <a:pt x="257735" y="12258"/>
                </a:lnTo>
                <a:lnTo>
                  <a:pt x="244448" y="3290"/>
                </a:lnTo>
                <a:lnTo>
                  <a:pt x="228193" y="0"/>
                </a:lnTo>
                <a:close/>
              </a:path>
              <a:path w="456565" h="515620">
                <a:moveTo>
                  <a:pt x="358825" y="0"/>
                </a:moveTo>
                <a:lnTo>
                  <a:pt x="342570" y="3290"/>
                </a:lnTo>
                <a:lnTo>
                  <a:pt x="329284" y="12258"/>
                </a:lnTo>
                <a:lnTo>
                  <a:pt x="320319" y="25546"/>
                </a:lnTo>
                <a:lnTo>
                  <a:pt x="317030" y="41795"/>
                </a:lnTo>
                <a:lnTo>
                  <a:pt x="317030" y="59220"/>
                </a:lnTo>
                <a:lnTo>
                  <a:pt x="344893" y="59220"/>
                </a:lnTo>
                <a:lnTo>
                  <a:pt x="344893" y="34124"/>
                </a:lnTo>
                <a:lnTo>
                  <a:pt x="351142" y="27876"/>
                </a:lnTo>
                <a:lnTo>
                  <a:pt x="397815" y="27876"/>
                </a:lnTo>
                <a:lnTo>
                  <a:pt x="397343" y="25546"/>
                </a:lnTo>
                <a:lnTo>
                  <a:pt x="388373" y="12258"/>
                </a:lnTo>
                <a:lnTo>
                  <a:pt x="375082" y="3290"/>
                </a:lnTo>
                <a:lnTo>
                  <a:pt x="358825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2491" y="331292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7920" y="3312921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0767" y="331292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480" y="3420922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61"/>
                </a:lnTo>
                <a:lnTo>
                  <a:pt x="0" y="38404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7926" y="342092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48"/>
                </a:lnTo>
                <a:lnTo>
                  <a:pt x="0" y="38404"/>
                </a:lnTo>
                <a:lnTo>
                  <a:pt x="29870" y="62738"/>
                </a:lnTo>
                <a:lnTo>
                  <a:pt x="71285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0767" y="342092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48"/>
                </a:lnTo>
                <a:lnTo>
                  <a:pt x="0" y="38404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2480" y="353065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7920" y="3530655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1223" y="3123741"/>
            <a:ext cx="130873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20" dirty="0">
                <a:solidFill>
                  <a:srgbClr val="E89987"/>
                </a:solidFill>
                <a:latin typeface="Arial"/>
                <a:cs typeface="Arial"/>
              </a:rPr>
              <a:t>best</a:t>
            </a:r>
            <a:r>
              <a:rPr sz="1800" spc="-125" dirty="0">
                <a:solidFill>
                  <a:srgbClr val="E89987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E89987"/>
                </a:solidFill>
                <a:latin typeface="Arial"/>
                <a:cs typeface="Arial"/>
              </a:rPr>
              <a:t>months  </a:t>
            </a:r>
            <a:r>
              <a:rPr sz="1800" spc="-35" dirty="0">
                <a:solidFill>
                  <a:srgbClr val="E89987"/>
                </a:solidFill>
                <a:latin typeface="Arial"/>
                <a:cs typeface="Arial"/>
              </a:rPr>
              <a:t>&amp; </a:t>
            </a:r>
            <a:r>
              <a:rPr sz="1800" spc="10" dirty="0">
                <a:solidFill>
                  <a:srgbClr val="E89987"/>
                </a:solidFill>
                <a:latin typeface="Arial"/>
                <a:cs typeface="Arial"/>
              </a:rPr>
              <a:t>ideal</a:t>
            </a:r>
            <a:r>
              <a:rPr sz="1800" spc="-65" dirty="0">
                <a:solidFill>
                  <a:srgbClr val="E89987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E89987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6157" y="4251680"/>
            <a:ext cx="452755" cy="347345"/>
          </a:xfrm>
          <a:custGeom>
            <a:avLst/>
            <a:gdLst/>
            <a:ahLst/>
            <a:cxnLst/>
            <a:rect l="l" t="t" r="r" b="b"/>
            <a:pathLst>
              <a:path w="452755" h="347345">
                <a:moveTo>
                  <a:pt x="365467" y="0"/>
                </a:moveTo>
                <a:lnTo>
                  <a:pt x="361086" y="0"/>
                </a:lnTo>
                <a:lnTo>
                  <a:pt x="359168" y="762"/>
                </a:lnTo>
                <a:lnTo>
                  <a:pt x="356146" y="3784"/>
                </a:lnTo>
                <a:lnTo>
                  <a:pt x="355384" y="5715"/>
                </a:lnTo>
                <a:lnTo>
                  <a:pt x="355384" y="56527"/>
                </a:lnTo>
                <a:lnTo>
                  <a:pt x="290766" y="56527"/>
                </a:lnTo>
                <a:lnTo>
                  <a:pt x="251102" y="62927"/>
                </a:lnTo>
                <a:lnTo>
                  <a:pt x="214400" y="83442"/>
                </a:lnTo>
                <a:lnTo>
                  <a:pt x="186297" y="114907"/>
                </a:lnTo>
                <a:lnTo>
                  <a:pt x="166395" y="148978"/>
                </a:lnTo>
                <a:lnTo>
                  <a:pt x="147916" y="189293"/>
                </a:lnTo>
                <a:lnTo>
                  <a:pt x="137182" y="213848"/>
                </a:lnTo>
                <a:lnTo>
                  <a:pt x="128219" y="232460"/>
                </a:lnTo>
                <a:lnTo>
                  <a:pt x="98945" y="272605"/>
                </a:lnTo>
                <a:lnTo>
                  <a:pt x="72694" y="282689"/>
                </a:lnTo>
                <a:lnTo>
                  <a:pt x="5727" y="282689"/>
                </a:lnTo>
                <a:lnTo>
                  <a:pt x="3784" y="283438"/>
                </a:lnTo>
                <a:lnTo>
                  <a:pt x="762" y="286473"/>
                </a:lnTo>
                <a:lnTo>
                  <a:pt x="0" y="288404"/>
                </a:lnTo>
                <a:lnTo>
                  <a:pt x="0" y="341591"/>
                </a:lnTo>
                <a:lnTo>
                  <a:pt x="774" y="343522"/>
                </a:lnTo>
                <a:lnTo>
                  <a:pt x="3797" y="346544"/>
                </a:lnTo>
                <a:lnTo>
                  <a:pt x="5740" y="347306"/>
                </a:lnTo>
                <a:lnTo>
                  <a:pt x="64630" y="347306"/>
                </a:lnTo>
                <a:lnTo>
                  <a:pt x="104292" y="340914"/>
                </a:lnTo>
                <a:lnTo>
                  <a:pt x="140996" y="320392"/>
                </a:lnTo>
                <a:lnTo>
                  <a:pt x="169109" y="288945"/>
                </a:lnTo>
                <a:lnTo>
                  <a:pt x="188993" y="254866"/>
                </a:lnTo>
                <a:lnTo>
                  <a:pt x="218208" y="189992"/>
                </a:lnTo>
                <a:lnTo>
                  <a:pt x="227164" y="171386"/>
                </a:lnTo>
                <a:lnTo>
                  <a:pt x="256451" y="131254"/>
                </a:lnTo>
                <a:lnTo>
                  <a:pt x="282689" y="121145"/>
                </a:lnTo>
                <a:lnTo>
                  <a:pt x="355384" y="121145"/>
                </a:lnTo>
                <a:lnTo>
                  <a:pt x="355384" y="171792"/>
                </a:lnTo>
                <a:lnTo>
                  <a:pt x="356171" y="173697"/>
                </a:lnTo>
                <a:lnTo>
                  <a:pt x="359384" y="176898"/>
                </a:lnTo>
                <a:lnTo>
                  <a:pt x="361276" y="177698"/>
                </a:lnTo>
                <a:lnTo>
                  <a:pt x="365810" y="177698"/>
                </a:lnTo>
                <a:lnTo>
                  <a:pt x="367741" y="176936"/>
                </a:lnTo>
                <a:lnTo>
                  <a:pt x="451548" y="93141"/>
                </a:lnTo>
                <a:lnTo>
                  <a:pt x="452310" y="91198"/>
                </a:lnTo>
                <a:lnTo>
                  <a:pt x="452310" y="86499"/>
                </a:lnTo>
                <a:lnTo>
                  <a:pt x="451548" y="84556"/>
                </a:lnTo>
                <a:lnTo>
                  <a:pt x="369519" y="2527"/>
                </a:lnTo>
                <a:lnTo>
                  <a:pt x="367487" y="838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6162" y="4308226"/>
            <a:ext cx="168097" cy="125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696" y="4473294"/>
            <a:ext cx="264795" cy="182245"/>
          </a:xfrm>
          <a:custGeom>
            <a:avLst/>
            <a:gdLst/>
            <a:ahLst/>
            <a:cxnLst/>
            <a:rect l="l" t="t" r="r" b="b"/>
            <a:pathLst>
              <a:path w="264794" h="182245">
                <a:moveTo>
                  <a:pt x="34328" y="0"/>
                </a:moveTo>
                <a:lnTo>
                  <a:pt x="24890" y="21337"/>
                </a:lnTo>
                <a:lnTo>
                  <a:pt x="16025" y="39935"/>
                </a:lnTo>
                <a:lnTo>
                  <a:pt x="7730" y="55789"/>
                </a:lnTo>
                <a:lnTo>
                  <a:pt x="0" y="68897"/>
                </a:lnTo>
                <a:lnTo>
                  <a:pt x="4546" y="75463"/>
                </a:lnTo>
                <a:lnTo>
                  <a:pt x="32385" y="103809"/>
                </a:lnTo>
                <a:lnTo>
                  <a:pt x="67056" y="120713"/>
                </a:lnTo>
                <a:lnTo>
                  <a:pt x="115100" y="126060"/>
                </a:lnTo>
                <a:lnTo>
                  <a:pt x="167843" y="125679"/>
                </a:lnTo>
                <a:lnTo>
                  <a:pt x="167843" y="176339"/>
                </a:lnTo>
                <a:lnTo>
                  <a:pt x="168656" y="178231"/>
                </a:lnTo>
                <a:lnTo>
                  <a:pt x="171843" y="181419"/>
                </a:lnTo>
                <a:lnTo>
                  <a:pt x="173736" y="182219"/>
                </a:lnTo>
                <a:lnTo>
                  <a:pt x="178282" y="182219"/>
                </a:lnTo>
                <a:lnTo>
                  <a:pt x="180225" y="181470"/>
                </a:lnTo>
                <a:lnTo>
                  <a:pt x="264007" y="97663"/>
                </a:lnTo>
                <a:lnTo>
                  <a:pt x="264769" y="95745"/>
                </a:lnTo>
                <a:lnTo>
                  <a:pt x="264769" y="91020"/>
                </a:lnTo>
                <a:lnTo>
                  <a:pt x="264007" y="89090"/>
                </a:lnTo>
                <a:lnTo>
                  <a:pt x="181978" y="7073"/>
                </a:lnTo>
                <a:lnTo>
                  <a:pt x="179946" y="5372"/>
                </a:lnTo>
                <a:lnTo>
                  <a:pt x="177939" y="4546"/>
                </a:lnTo>
                <a:lnTo>
                  <a:pt x="173558" y="4546"/>
                </a:lnTo>
                <a:lnTo>
                  <a:pt x="171615" y="5308"/>
                </a:lnTo>
                <a:lnTo>
                  <a:pt x="168605" y="8331"/>
                </a:lnTo>
                <a:lnTo>
                  <a:pt x="167843" y="10261"/>
                </a:lnTo>
                <a:lnTo>
                  <a:pt x="167843" y="61087"/>
                </a:lnTo>
                <a:lnTo>
                  <a:pt x="95821" y="61087"/>
                </a:lnTo>
                <a:lnTo>
                  <a:pt x="58178" y="40386"/>
                </a:lnTo>
                <a:lnTo>
                  <a:pt x="38023" y="7556"/>
                </a:lnTo>
                <a:lnTo>
                  <a:pt x="34328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91222" y="4148537"/>
            <a:ext cx="101028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40" dirty="0">
                <a:solidFill>
                  <a:srgbClr val="E89987"/>
                </a:solidFill>
                <a:latin typeface="Arial"/>
                <a:cs typeface="Arial"/>
              </a:rPr>
              <a:t>c</a:t>
            </a:r>
            <a:r>
              <a:rPr sz="1800" spc="20" dirty="0">
                <a:solidFill>
                  <a:srgbClr val="E89987"/>
                </a:solidFill>
                <a:latin typeface="Arial"/>
                <a:cs typeface="Arial"/>
              </a:rPr>
              <a:t>ombin</a:t>
            </a:r>
            <a:r>
              <a:rPr sz="1800" spc="5" dirty="0">
                <a:solidFill>
                  <a:srgbClr val="E89987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E89987"/>
                </a:solidFill>
                <a:latin typeface="Arial"/>
                <a:cs typeface="Arial"/>
              </a:rPr>
              <a:t>s  </a:t>
            </a:r>
            <a:r>
              <a:rPr sz="1800" spc="20" dirty="0">
                <a:solidFill>
                  <a:srgbClr val="E89987"/>
                </a:solidFill>
                <a:latin typeface="Arial"/>
                <a:cs typeface="Arial"/>
              </a:rPr>
              <a:t>well</a:t>
            </a:r>
            <a:r>
              <a:rPr sz="1800" spc="-70" dirty="0">
                <a:solidFill>
                  <a:srgbClr val="E89987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E89987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1222" y="7027940"/>
            <a:ext cx="129476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10" dirty="0">
                <a:solidFill>
                  <a:srgbClr val="E89987"/>
                </a:solidFill>
                <a:latin typeface="Arial"/>
                <a:cs typeface="Arial"/>
              </a:rPr>
              <a:t>key  </a:t>
            </a:r>
            <a:r>
              <a:rPr sz="1800" spc="-5" dirty="0">
                <a:solidFill>
                  <a:srgbClr val="E89987"/>
                </a:solidFill>
                <a:latin typeface="Arial"/>
                <a:cs typeface="Arial"/>
              </a:rPr>
              <a:t>d</a:t>
            </a:r>
            <a:r>
              <a:rPr sz="1800" spc="-25" dirty="0">
                <a:solidFill>
                  <a:srgbClr val="E89987"/>
                </a:solidFill>
                <a:latin typeface="Arial"/>
                <a:cs typeface="Arial"/>
              </a:rPr>
              <a:t>e</a:t>
            </a:r>
            <a:r>
              <a:rPr sz="1800" spc="-75" dirty="0">
                <a:solidFill>
                  <a:srgbClr val="E89987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E89987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3164" y="7010493"/>
            <a:ext cx="418465" cy="568325"/>
          </a:xfrm>
          <a:custGeom>
            <a:avLst/>
            <a:gdLst/>
            <a:ahLst/>
            <a:cxnLst/>
            <a:rect l="l" t="t" r="r" b="b"/>
            <a:pathLst>
              <a:path w="418465" h="568325">
                <a:moveTo>
                  <a:pt x="209130" y="0"/>
                </a:moveTo>
                <a:lnTo>
                  <a:pt x="161240" y="5532"/>
                </a:lnTo>
                <a:lnTo>
                  <a:pt x="117246" y="21288"/>
                </a:lnTo>
                <a:lnTo>
                  <a:pt x="78412" y="46001"/>
                </a:lnTo>
                <a:lnTo>
                  <a:pt x="46005" y="78407"/>
                </a:lnTo>
                <a:lnTo>
                  <a:pt x="21290" y="117240"/>
                </a:lnTo>
                <a:lnTo>
                  <a:pt x="5533" y="161236"/>
                </a:lnTo>
                <a:lnTo>
                  <a:pt x="0" y="209130"/>
                </a:lnTo>
                <a:lnTo>
                  <a:pt x="1151" y="231428"/>
                </a:lnTo>
                <a:lnTo>
                  <a:pt x="10313" y="274194"/>
                </a:lnTo>
                <a:lnTo>
                  <a:pt x="47884" y="351826"/>
                </a:lnTo>
                <a:lnTo>
                  <a:pt x="82176" y="407622"/>
                </a:lnTo>
                <a:lnTo>
                  <a:pt x="117864" y="459319"/>
                </a:lnTo>
                <a:lnTo>
                  <a:pt x="151650" y="504339"/>
                </a:lnTo>
                <a:lnTo>
                  <a:pt x="180238" y="540103"/>
                </a:lnTo>
                <a:lnTo>
                  <a:pt x="205752" y="568083"/>
                </a:lnTo>
                <a:lnTo>
                  <a:pt x="212534" y="568083"/>
                </a:lnTo>
                <a:lnTo>
                  <a:pt x="266633" y="504333"/>
                </a:lnTo>
                <a:lnTo>
                  <a:pt x="300420" y="459309"/>
                </a:lnTo>
                <a:lnTo>
                  <a:pt x="336107" y="407610"/>
                </a:lnTo>
                <a:lnTo>
                  <a:pt x="370395" y="351818"/>
                </a:lnTo>
                <a:lnTo>
                  <a:pt x="387978" y="317766"/>
                </a:lnTo>
                <a:lnTo>
                  <a:pt x="209130" y="317766"/>
                </a:lnTo>
                <a:lnTo>
                  <a:pt x="166889" y="309214"/>
                </a:lnTo>
                <a:lnTo>
                  <a:pt x="132353" y="285908"/>
                </a:lnTo>
                <a:lnTo>
                  <a:pt x="109046" y="251372"/>
                </a:lnTo>
                <a:lnTo>
                  <a:pt x="100495" y="209130"/>
                </a:lnTo>
                <a:lnTo>
                  <a:pt x="109046" y="166883"/>
                </a:lnTo>
                <a:lnTo>
                  <a:pt x="132353" y="132348"/>
                </a:lnTo>
                <a:lnTo>
                  <a:pt x="166889" y="109045"/>
                </a:lnTo>
                <a:lnTo>
                  <a:pt x="209130" y="100495"/>
                </a:lnTo>
                <a:lnTo>
                  <a:pt x="386327" y="100495"/>
                </a:lnTo>
                <a:lnTo>
                  <a:pt x="372267" y="78407"/>
                </a:lnTo>
                <a:lnTo>
                  <a:pt x="339857" y="46001"/>
                </a:lnTo>
                <a:lnTo>
                  <a:pt x="301021" y="21288"/>
                </a:lnTo>
                <a:lnTo>
                  <a:pt x="257024" y="5532"/>
                </a:lnTo>
                <a:lnTo>
                  <a:pt x="209130" y="0"/>
                </a:lnTo>
                <a:close/>
              </a:path>
              <a:path w="418465" h="568325">
                <a:moveTo>
                  <a:pt x="386327" y="100495"/>
                </a:moveTo>
                <a:lnTo>
                  <a:pt x="209130" y="100495"/>
                </a:lnTo>
                <a:lnTo>
                  <a:pt x="251380" y="109045"/>
                </a:lnTo>
                <a:lnTo>
                  <a:pt x="285919" y="132348"/>
                </a:lnTo>
                <a:lnTo>
                  <a:pt x="309227" y="166883"/>
                </a:lnTo>
                <a:lnTo>
                  <a:pt x="317779" y="209130"/>
                </a:lnTo>
                <a:lnTo>
                  <a:pt x="309227" y="251372"/>
                </a:lnTo>
                <a:lnTo>
                  <a:pt x="285919" y="285908"/>
                </a:lnTo>
                <a:lnTo>
                  <a:pt x="251380" y="309214"/>
                </a:lnTo>
                <a:lnTo>
                  <a:pt x="209130" y="317766"/>
                </a:lnTo>
                <a:lnTo>
                  <a:pt x="387978" y="317766"/>
                </a:lnTo>
                <a:lnTo>
                  <a:pt x="407970" y="274194"/>
                </a:lnTo>
                <a:lnTo>
                  <a:pt x="417145" y="231428"/>
                </a:lnTo>
                <a:lnTo>
                  <a:pt x="418299" y="209130"/>
                </a:lnTo>
                <a:lnTo>
                  <a:pt x="412752" y="161236"/>
                </a:lnTo>
                <a:lnTo>
                  <a:pt x="396987" y="117240"/>
                </a:lnTo>
                <a:lnTo>
                  <a:pt x="386327" y="100495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1222" y="10504548"/>
            <a:ext cx="1065530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20" dirty="0">
                <a:solidFill>
                  <a:srgbClr val="E89987"/>
                </a:solidFill>
                <a:latin typeface="Arial"/>
                <a:cs typeface="Arial"/>
              </a:rPr>
              <a:t>Mina’s  </a:t>
            </a:r>
            <a:r>
              <a:rPr sz="1800" spc="20" dirty="0">
                <a:solidFill>
                  <a:srgbClr val="E89987"/>
                </a:solidFill>
                <a:latin typeface="Arial"/>
                <a:cs typeface="Arial"/>
              </a:rPr>
              <a:t>Insider</a:t>
            </a:r>
            <a:r>
              <a:rPr sz="1800" spc="-100" dirty="0">
                <a:solidFill>
                  <a:srgbClr val="E89987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E89987"/>
                </a:solidFill>
                <a:latin typeface="Arial"/>
                <a:cs typeface="Arial"/>
              </a:rPr>
              <a:t>tip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6231" y="10537545"/>
            <a:ext cx="546735" cy="467359"/>
          </a:xfrm>
          <a:custGeom>
            <a:avLst/>
            <a:gdLst/>
            <a:ahLst/>
            <a:cxnLst/>
            <a:rect l="l" t="t" r="r" b="b"/>
            <a:pathLst>
              <a:path w="546735" h="467359">
                <a:moveTo>
                  <a:pt x="253187" y="0"/>
                </a:moveTo>
                <a:lnTo>
                  <a:pt x="202162" y="4745"/>
                </a:lnTo>
                <a:lnTo>
                  <a:pt x="154637" y="18357"/>
                </a:lnTo>
                <a:lnTo>
                  <a:pt x="111629" y="39894"/>
                </a:lnTo>
                <a:lnTo>
                  <a:pt x="74158" y="68419"/>
                </a:lnTo>
                <a:lnTo>
                  <a:pt x="43241" y="102992"/>
                </a:lnTo>
                <a:lnTo>
                  <a:pt x="19897" y="142673"/>
                </a:lnTo>
                <a:lnTo>
                  <a:pt x="5144" y="186523"/>
                </a:lnTo>
                <a:lnTo>
                  <a:pt x="0" y="233603"/>
                </a:lnTo>
                <a:lnTo>
                  <a:pt x="5144" y="280679"/>
                </a:lnTo>
                <a:lnTo>
                  <a:pt x="19897" y="324527"/>
                </a:lnTo>
                <a:lnTo>
                  <a:pt x="43241" y="364205"/>
                </a:lnTo>
                <a:lnTo>
                  <a:pt x="74158" y="398776"/>
                </a:lnTo>
                <a:lnTo>
                  <a:pt x="111629" y="427300"/>
                </a:lnTo>
                <a:lnTo>
                  <a:pt x="154637" y="448837"/>
                </a:lnTo>
                <a:lnTo>
                  <a:pt x="202162" y="462449"/>
                </a:lnTo>
                <a:lnTo>
                  <a:pt x="253187" y="467194"/>
                </a:lnTo>
                <a:lnTo>
                  <a:pt x="290994" y="464606"/>
                </a:lnTo>
                <a:lnTo>
                  <a:pt x="327051" y="457092"/>
                </a:lnTo>
                <a:lnTo>
                  <a:pt x="360959" y="445024"/>
                </a:lnTo>
                <a:lnTo>
                  <a:pt x="392315" y="428777"/>
                </a:lnTo>
                <a:lnTo>
                  <a:pt x="536676" y="428777"/>
                </a:lnTo>
                <a:lnTo>
                  <a:pt x="493140" y="350050"/>
                </a:lnTo>
                <a:lnTo>
                  <a:pt x="254050" y="350050"/>
                </a:lnTo>
                <a:lnTo>
                  <a:pt x="244306" y="348078"/>
                </a:lnTo>
                <a:lnTo>
                  <a:pt x="236340" y="342703"/>
                </a:lnTo>
                <a:lnTo>
                  <a:pt x="230965" y="334737"/>
                </a:lnTo>
                <a:lnTo>
                  <a:pt x="228993" y="324992"/>
                </a:lnTo>
                <a:lnTo>
                  <a:pt x="230965" y="315246"/>
                </a:lnTo>
                <a:lnTo>
                  <a:pt x="236340" y="307276"/>
                </a:lnTo>
                <a:lnTo>
                  <a:pt x="244306" y="301897"/>
                </a:lnTo>
                <a:lnTo>
                  <a:pt x="254050" y="299923"/>
                </a:lnTo>
                <a:lnTo>
                  <a:pt x="495656" y="299923"/>
                </a:lnTo>
                <a:lnTo>
                  <a:pt x="499578" y="287019"/>
                </a:lnTo>
                <a:lnTo>
                  <a:pt x="254050" y="287019"/>
                </a:lnTo>
                <a:lnTo>
                  <a:pt x="245191" y="285228"/>
                </a:lnTo>
                <a:lnTo>
                  <a:pt x="237948" y="280344"/>
                </a:lnTo>
                <a:lnTo>
                  <a:pt x="233060" y="273105"/>
                </a:lnTo>
                <a:lnTo>
                  <a:pt x="231267" y="264248"/>
                </a:lnTo>
                <a:lnTo>
                  <a:pt x="231267" y="139915"/>
                </a:lnTo>
                <a:lnTo>
                  <a:pt x="233060" y="131059"/>
                </a:lnTo>
                <a:lnTo>
                  <a:pt x="237948" y="123820"/>
                </a:lnTo>
                <a:lnTo>
                  <a:pt x="245191" y="118936"/>
                </a:lnTo>
                <a:lnTo>
                  <a:pt x="254050" y="117144"/>
                </a:lnTo>
                <a:lnTo>
                  <a:pt x="471458" y="117144"/>
                </a:lnTo>
                <a:lnTo>
                  <a:pt x="463132" y="102992"/>
                </a:lnTo>
                <a:lnTo>
                  <a:pt x="432215" y="68419"/>
                </a:lnTo>
                <a:lnTo>
                  <a:pt x="394744" y="39894"/>
                </a:lnTo>
                <a:lnTo>
                  <a:pt x="351737" y="18357"/>
                </a:lnTo>
                <a:lnTo>
                  <a:pt x="304211" y="4745"/>
                </a:lnTo>
                <a:lnTo>
                  <a:pt x="253187" y="0"/>
                </a:lnTo>
                <a:close/>
              </a:path>
              <a:path w="546735" h="467359">
                <a:moveTo>
                  <a:pt x="536676" y="428777"/>
                </a:moveTo>
                <a:lnTo>
                  <a:pt x="392315" y="428777"/>
                </a:lnTo>
                <a:lnTo>
                  <a:pt x="524916" y="465175"/>
                </a:lnTo>
                <a:lnTo>
                  <a:pt x="526427" y="465378"/>
                </a:lnTo>
                <a:lnTo>
                  <a:pt x="533095" y="465378"/>
                </a:lnTo>
                <a:lnTo>
                  <a:pt x="538086" y="463041"/>
                </a:lnTo>
                <a:lnTo>
                  <a:pt x="545617" y="453453"/>
                </a:lnTo>
                <a:lnTo>
                  <a:pt x="546214" y="446023"/>
                </a:lnTo>
                <a:lnTo>
                  <a:pt x="536676" y="428777"/>
                </a:lnTo>
                <a:close/>
              </a:path>
              <a:path w="546735" h="467359">
                <a:moveTo>
                  <a:pt x="495656" y="299923"/>
                </a:moveTo>
                <a:lnTo>
                  <a:pt x="254050" y="299923"/>
                </a:lnTo>
                <a:lnTo>
                  <a:pt x="263795" y="301897"/>
                </a:lnTo>
                <a:lnTo>
                  <a:pt x="271760" y="307276"/>
                </a:lnTo>
                <a:lnTo>
                  <a:pt x="277135" y="315246"/>
                </a:lnTo>
                <a:lnTo>
                  <a:pt x="279107" y="324992"/>
                </a:lnTo>
                <a:lnTo>
                  <a:pt x="277135" y="334737"/>
                </a:lnTo>
                <a:lnTo>
                  <a:pt x="271760" y="342703"/>
                </a:lnTo>
                <a:lnTo>
                  <a:pt x="263795" y="348078"/>
                </a:lnTo>
                <a:lnTo>
                  <a:pt x="254050" y="350050"/>
                </a:lnTo>
                <a:lnTo>
                  <a:pt x="493140" y="350050"/>
                </a:lnTo>
                <a:lnTo>
                  <a:pt x="483006" y="331723"/>
                </a:lnTo>
                <a:lnTo>
                  <a:pt x="492979" y="308729"/>
                </a:lnTo>
                <a:lnTo>
                  <a:pt x="495656" y="299923"/>
                </a:lnTo>
                <a:close/>
              </a:path>
              <a:path w="546735" h="467359">
                <a:moveTo>
                  <a:pt x="471458" y="117144"/>
                </a:moveTo>
                <a:lnTo>
                  <a:pt x="254050" y="117144"/>
                </a:lnTo>
                <a:lnTo>
                  <a:pt x="262902" y="118936"/>
                </a:lnTo>
                <a:lnTo>
                  <a:pt x="270141" y="123820"/>
                </a:lnTo>
                <a:lnTo>
                  <a:pt x="275028" y="131059"/>
                </a:lnTo>
                <a:lnTo>
                  <a:pt x="276821" y="139915"/>
                </a:lnTo>
                <a:lnTo>
                  <a:pt x="276821" y="264248"/>
                </a:lnTo>
                <a:lnTo>
                  <a:pt x="275028" y="273105"/>
                </a:lnTo>
                <a:lnTo>
                  <a:pt x="270141" y="280344"/>
                </a:lnTo>
                <a:lnTo>
                  <a:pt x="262902" y="285228"/>
                </a:lnTo>
                <a:lnTo>
                  <a:pt x="254050" y="287019"/>
                </a:lnTo>
                <a:lnTo>
                  <a:pt x="499578" y="287019"/>
                </a:lnTo>
                <a:lnTo>
                  <a:pt x="500310" y="284611"/>
                </a:lnTo>
                <a:lnTo>
                  <a:pt x="504830" y="259520"/>
                </a:lnTo>
                <a:lnTo>
                  <a:pt x="506374" y="233603"/>
                </a:lnTo>
                <a:lnTo>
                  <a:pt x="501230" y="186523"/>
                </a:lnTo>
                <a:lnTo>
                  <a:pt x="486477" y="142673"/>
                </a:lnTo>
                <a:lnTo>
                  <a:pt x="471458" y="117144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-4724400" y="674948"/>
            <a:ext cx="22846666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19069">
              <a:lnSpc>
                <a:spcPct val="100000"/>
              </a:lnSpc>
              <a:spcBef>
                <a:spcPts val="100"/>
              </a:spcBef>
            </a:pPr>
            <a:r>
              <a:rPr spc="-295" dirty="0">
                <a:solidFill>
                  <a:srgbClr val="E89987"/>
                </a:solidFill>
              </a:rPr>
              <a:t>CRETE</a:t>
            </a:r>
            <a:r>
              <a:rPr lang="en-US" spc="-295" dirty="0">
                <a:solidFill>
                  <a:srgbClr val="E89987"/>
                </a:solidFill>
              </a:rPr>
              <a:t> – 4 regions – thousands of experiences</a:t>
            </a:r>
            <a:endParaRPr spc="-295" dirty="0">
              <a:solidFill>
                <a:srgbClr val="E89987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6411033" y="9573705"/>
            <a:ext cx="122046" cy="151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273694" y="8595288"/>
            <a:ext cx="48260" cy="48895"/>
          </a:xfrm>
          <a:custGeom>
            <a:avLst/>
            <a:gdLst/>
            <a:ahLst/>
            <a:cxnLst/>
            <a:rect l="l" t="t" r="r" b="b"/>
            <a:pathLst>
              <a:path w="48259" h="48895">
                <a:moveTo>
                  <a:pt x="11125" y="0"/>
                </a:moveTo>
                <a:lnTo>
                  <a:pt x="0" y="7416"/>
                </a:lnTo>
                <a:lnTo>
                  <a:pt x="40792" y="48323"/>
                </a:lnTo>
                <a:lnTo>
                  <a:pt x="48247" y="29705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709430" y="9167587"/>
            <a:ext cx="74295" cy="48260"/>
          </a:xfrm>
          <a:custGeom>
            <a:avLst/>
            <a:gdLst/>
            <a:ahLst/>
            <a:cxnLst/>
            <a:rect l="l" t="t" r="r" b="b"/>
            <a:pathLst>
              <a:path w="74294" h="48259">
                <a:moveTo>
                  <a:pt x="55562" y="0"/>
                </a:moveTo>
                <a:lnTo>
                  <a:pt x="0" y="3708"/>
                </a:lnTo>
                <a:lnTo>
                  <a:pt x="33337" y="48247"/>
                </a:lnTo>
                <a:lnTo>
                  <a:pt x="74066" y="40830"/>
                </a:lnTo>
                <a:lnTo>
                  <a:pt x="66649" y="7416"/>
                </a:lnTo>
                <a:lnTo>
                  <a:pt x="555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517378" y="9219275"/>
            <a:ext cx="462280" cy="328930"/>
          </a:xfrm>
          <a:custGeom>
            <a:avLst/>
            <a:gdLst/>
            <a:ahLst/>
            <a:cxnLst/>
            <a:rect l="l" t="t" r="r" b="b"/>
            <a:pathLst>
              <a:path w="462280" h="328929">
                <a:moveTo>
                  <a:pt x="376885" y="0"/>
                </a:moveTo>
                <a:lnTo>
                  <a:pt x="358419" y="18453"/>
                </a:lnTo>
                <a:lnTo>
                  <a:pt x="277126" y="36918"/>
                </a:lnTo>
                <a:lnTo>
                  <a:pt x="158864" y="96100"/>
                </a:lnTo>
                <a:lnTo>
                  <a:pt x="84988" y="192163"/>
                </a:lnTo>
                <a:lnTo>
                  <a:pt x="0" y="221678"/>
                </a:lnTo>
                <a:lnTo>
                  <a:pt x="14808" y="295605"/>
                </a:lnTo>
                <a:lnTo>
                  <a:pt x="48069" y="328904"/>
                </a:lnTo>
                <a:lnTo>
                  <a:pt x="66535" y="284518"/>
                </a:lnTo>
                <a:lnTo>
                  <a:pt x="70205" y="232841"/>
                </a:lnTo>
                <a:lnTo>
                  <a:pt x="129336" y="199542"/>
                </a:lnTo>
                <a:lnTo>
                  <a:pt x="199529" y="210629"/>
                </a:lnTo>
                <a:lnTo>
                  <a:pt x="251282" y="173659"/>
                </a:lnTo>
                <a:lnTo>
                  <a:pt x="461860" y="62763"/>
                </a:lnTo>
                <a:lnTo>
                  <a:pt x="443382" y="36918"/>
                </a:lnTo>
                <a:lnTo>
                  <a:pt x="413867" y="36918"/>
                </a:lnTo>
                <a:lnTo>
                  <a:pt x="3768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750043" y="9610599"/>
            <a:ext cx="92710" cy="78105"/>
          </a:xfrm>
          <a:custGeom>
            <a:avLst/>
            <a:gdLst/>
            <a:ahLst/>
            <a:cxnLst/>
            <a:rect l="l" t="t" r="r" b="b"/>
            <a:pathLst>
              <a:path w="92709" h="78104">
                <a:moveTo>
                  <a:pt x="51841" y="0"/>
                </a:moveTo>
                <a:lnTo>
                  <a:pt x="0" y="14871"/>
                </a:lnTo>
                <a:lnTo>
                  <a:pt x="0" y="66675"/>
                </a:lnTo>
                <a:lnTo>
                  <a:pt x="66636" y="77762"/>
                </a:lnTo>
                <a:lnTo>
                  <a:pt x="92570" y="40754"/>
                </a:lnTo>
                <a:lnTo>
                  <a:pt x="5184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513660" y="11198249"/>
            <a:ext cx="166484" cy="118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930996" y="9795282"/>
            <a:ext cx="166484" cy="125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853331" y="10566891"/>
            <a:ext cx="63500" cy="96520"/>
          </a:xfrm>
          <a:custGeom>
            <a:avLst/>
            <a:gdLst/>
            <a:ahLst/>
            <a:cxnLst/>
            <a:rect l="l" t="t" r="r" b="b"/>
            <a:pathLst>
              <a:path w="63500" h="96520">
                <a:moveTo>
                  <a:pt x="55689" y="0"/>
                </a:moveTo>
                <a:lnTo>
                  <a:pt x="37109" y="3670"/>
                </a:lnTo>
                <a:lnTo>
                  <a:pt x="22288" y="44462"/>
                </a:lnTo>
                <a:lnTo>
                  <a:pt x="0" y="55587"/>
                </a:lnTo>
                <a:lnTo>
                  <a:pt x="55689" y="96304"/>
                </a:lnTo>
                <a:lnTo>
                  <a:pt x="63106" y="51879"/>
                </a:lnTo>
                <a:lnTo>
                  <a:pt x="556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171002" y="10097998"/>
            <a:ext cx="111125" cy="48260"/>
          </a:xfrm>
          <a:custGeom>
            <a:avLst/>
            <a:gdLst/>
            <a:ahLst/>
            <a:cxnLst/>
            <a:rect l="l" t="t" r="r" b="b"/>
            <a:pathLst>
              <a:path w="111125" h="48259">
                <a:moveTo>
                  <a:pt x="88849" y="0"/>
                </a:moveTo>
                <a:lnTo>
                  <a:pt x="0" y="22250"/>
                </a:lnTo>
                <a:lnTo>
                  <a:pt x="0" y="48209"/>
                </a:lnTo>
                <a:lnTo>
                  <a:pt x="77736" y="48209"/>
                </a:lnTo>
                <a:lnTo>
                  <a:pt x="111074" y="14833"/>
                </a:lnTo>
                <a:lnTo>
                  <a:pt x="8884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59314" y="9821119"/>
            <a:ext cx="568960" cy="742950"/>
          </a:xfrm>
          <a:custGeom>
            <a:avLst/>
            <a:gdLst/>
            <a:ahLst/>
            <a:cxnLst/>
            <a:rect l="l" t="t" r="r" b="b"/>
            <a:pathLst>
              <a:path w="568959" h="742950">
                <a:moveTo>
                  <a:pt x="524548" y="0"/>
                </a:moveTo>
                <a:lnTo>
                  <a:pt x="506094" y="22136"/>
                </a:lnTo>
                <a:lnTo>
                  <a:pt x="446989" y="22136"/>
                </a:lnTo>
                <a:lnTo>
                  <a:pt x="247484" y="132956"/>
                </a:lnTo>
                <a:lnTo>
                  <a:pt x="114528" y="236359"/>
                </a:lnTo>
                <a:lnTo>
                  <a:pt x="81241" y="336054"/>
                </a:lnTo>
                <a:lnTo>
                  <a:pt x="0" y="398868"/>
                </a:lnTo>
                <a:lnTo>
                  <a:pt x="33210" y="446836"/>
                </a:lnTo>
                <a:lnTo>
                  <a:pt x="73850" y="472719"/>
                </a:lnTo>
                <a:lnTo>
                  <a:pt x="73850" y="535533"/>
                </a:lnTo>
                <a:lnTo>
                  <a:pt x="48005" y="679526"/>
                </a:lnTo>
                <a:lnTo>
                  <a:pt x="66471" y="720166"/>
                </a:lnTo>
                <a:lnTo>
                  <a:pt x="110820" y="742340"/>
                </a:lnTo>
                <a:lnTo>
                  <a:pt x="184708" y="701738"/>
                </a:lnTo>
                <a:lnTo>
                  <a:pt x="291845" y="535533"/>
                </a:lnTo>
                <a:lnTo>
                  <a:pt x="362026" y="483768"/>
                </a:lnTo>
                <a:lnTo>
                  <a:pt x="413727" y="505942"/>
                </a:lnTo>
                <a:lnTo>
                  <a:pt x="424840" y="457961"/>
                </a:lnTo>
                <a:lnTo>
                  <a:pt x="402640" y="417283"/>
                </a:lnTo>
                <a:lnTo>
                  <a:pt x="417423" y="376732"/>
                </a:lnTo>
                <a:lnTo>
                  <a:pt x="461784" y="336054"/>
                </a:lnTo>
                <a:lnTo>
                  <a:pt x="506094" y="247408"/>
                </a:lnTo>
                <a:lnTo>
                  <a:pt x="498716" y="225272"/>
                </a:lnTo>
                <a:lnTo>
                  <a:pt x="539343" y="147751"/>
                </a:lnTo>
                <a:lnTo>
                  <a:pt x="535660" y="125577"/>
                </a:lnTo>
                <a:lnTo>
                  <a:pt x="568921" y="66484"/>
                </a:lnTo>
                <a:lnTo>
                  <a:pt x="554126" y="40639"/>
                </a:lnTo>
                <a:lnTo>
                  <a:pt x="561543" y="3670"/>
                </a:lnTo>
                <a:lnTo>
                  <a:pt x="52454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351955" y="10046316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819" y="0"/>
                </a:moveTo>
                <a:lnTo>
                  <a:pt x="0" y="7416"/>
                </a:lnTo>
                <a:lnTo>
                  <a:pt x="0" y="33413"/>
                </a:lnTo>
                <a:lnTo>
                  <a:pt x="18592" y="37122"/>
                </a:lnTo>
                <a:lnTo>
                  <a:pt x="298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491468" y="9038414"/>
            <a:ext cx="166509" cy="1737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037904" y="9138077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19" h="33654">
                <a:moveTo>
                  <a:pt x="22250" y="0"/>
                </a:moveTo>
                <a:lnTo>
                  <a:pt x="0" y="0"/>
                </a:lnTo>
                <a:lnTo>
                  <a:pt x="40855" y="33413"/>
                </a:lnTo>
                <a:lnTo>
                  <a:pt x="70561" y="25996"/>
                </a:lnTo>
                <a:lnTo>
                  <a:pt x="66852" y="14871"/>
                </a:lnTo>
                <a:lnTo>
                  <a:pt x="51981" y="7416"/>
                </a:lnTo>
                <a:lnTo>
                  <a:pt x="2225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738971" y="10670256"/>
            <a:ext cx="181610" cy="561975"/>
          </a:xfrm>
          <a:custGeom>
            <a:avLst/>
            <a:gdLst/>
            <a:ahLst/>
            <a:cxnLst/>
            <a:rect l="l" t="t" r="r" b="b"/>
            <a:pathLst>
              <a:path w="181609" h="561975">
                <a:moveTo>
                  <a:pt x="140449" y="0"/>
                </a:moveTo>
                <a:lnTo>
                  <a:pt x="99796" y="51727"/>
                </a:lnTo>
                <a:lnTo>
                  <a:pt x="96126" y="88607"/>
                </a:lnTo>
                <a:lnTo>
                  <a:pt x="96126" y="114528"/>
                </a:lnTo>
                <a:lnTo>
                  <a:pt x="55448" y="192100"/>
                </a:lnTo>
                <a:lnTo>
                  <a:pt x="55448" y="232727"/>
                </a:lnTo>
                <a:lnTo>
                  <a:pt x="0" y="291833"/>
                </a:lnTo>
                <a:lnTo>
                  <a:pt x="11074" y="336092"/>
                </a:lnTo>
                <a:lnTo>
                  <a:pt x="33261" y="358305"/>
                </a:lnTo>
                <a:lnTo>
                  <a:pt x="40665" y="395236"/>
                </a:lnTo>
                <a:lnTo>
                  <a:pt x="55448" y="450672"/>
                </a:lnTo>
                <a:lnTo>
                  <a:pt x="18453" y="502386"/>
                </a:lnTo>
                <a:lnTo>
                  <a:pt x="48044" y="531939"/>
                </a:lnTo>
                <a:lnTo>
                  <a:pt x="88709" y="561416"/>
                </a:lnTo>
                <a:lnTo>
                  <a:pt x="103530" y="554075"/>
                </a:lnTo>
                <a:lnTo>
                  <a:pt x="103530" y="513435"/>
                </a:lnTo>
                <a:lnTo>
                  <a:pt x="151561" y="458038"/>
                </a:lnTo>
                <a:lnTo>
                  <a:pt x="181127" y="450672"/>
                </a:lnTo>
                <a:lnTo>
                  <a:pt x="181127" y="432206"/>
                </a:lnTo>
                <a:lnTo>
                  <a:pt x="155244" y="409994"/>
                </a:lnTo>
                <a:lnTo>
                  <a:pt x="151561" y="391528"/>
                </a:lnTo>
                <a:lnTo>
                  <a:pt x="162661" y="369392"/>
                </a:lnTo>
                <a:lnTo>
                  <a:pt x="99796" y="291833"/>
                </a:lnTo>
                <a:lnTo>
                  <a:pt x="99796" y="236397"/>
                </a:lnTo>
                <a:lnTo>
                  <a:pt x="129387" y="192100"/>
                </a:lnTo>
                <a:lnTo>
                  <a:pt x="136778" y="144081"/>
                </a:lnTo>
                <a:lnTo>
                  <a:pt x="155244" y="118237"/>
                </a:lnTo>
                <a:lnTo>
                  <a:pt x="144157" y="66522"/>
                </a:lnTo>
                <a:lnTo>
                  <a:pt x="170065" y="7378"/>
                </a:lnTo>
                <a:lnTo>
                  <a:pt x="14044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262587" y="9961413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80" y="0"/>
                </a:moveTo>
                <a:lnTo>
                  <a:pt x="0" y="3708"/>
                </a:lnTo>
                <a:lnTo>
                  <a:pt x="7442" y="33413"/>
                </a:lnTo>
                <a:lnTo>
                  <a:pt x="37160" y="33413"/>
                </a:lnTo>
                <a:lnTo>
                  <a:pt x="37160" y="25996"/>
                </a:lnTo>
                <a:lnTo>
                  <a:pt x="185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362330" y="8868491"/>
            <a:ext cx="129514" cy="1368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281070" y="8702364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125" y="0"/>
                </a:moveTo>
                <a:lnTo>
                  <a:pt x="0" y="11201"/>
                </a:lnTo>
                <a:lnTo>
                  <a:pt x="7442" y="29819"/>
                </a:lnTo>
                <a:lnTo>
                  <a:pt x="48209" y="29819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274534" y="9946578"/>
            <a:ext cx="218440" cy="321945"/>
          </a:xfrm>
          <a:custGeom>
            <a:avLst/>
            <a:gdLst/>
            <a:ahLst/>
            <a:cxnLst/>
            <a:rect l="l" t="t" r="r" b="b"/>
            <a:pathLst>
              <a:path w="218440" h="321945">
                <a:moveTo>
                  <a:pt x="51752" y="0"/>
                </a:moveTo>
                <a:lnTo>
                  <a:pt x="3708" y="66484"/>
                </a:lnTo>
                <a:lnTo>
                  <a:pt x="0" y="88696"/>
                </a:lnTo>
                <a:lnTo>
                  <a:pt x="22174" y="99771"/>
                </a:lnTo>
                <a:lnTo>
                  <a:pt x="25869" y="181089"/>
                </a:lnTo>
                <a:lnTo>
                  <a:pt x="14795" y="192176"/>
                </a:lnTo>
                <a:lnTo>
                  <a:pt x="14795" y="243890"/>
                </a:lnTo>
                <a:lnTo>
                  <a:pt x="62839" y="306666"/>
                </a:lnTo>
                <a:lnTo>
                  <a:pt x="107200" y="321462"/>
                </a:lnTo>
                <a:lnTo>
                  <a:pt x="162636" y="321462"/>
                </a:lnTo>
                <a:lnTo>
                  <a:pt x="166357" y="251307"/>
                </a:lnTo>
                <a:lnTo>
                  <a:pt x="170027" y="218008"/>
                </a:lnTo>
                <a:lnTo>
                  <a:pt x="214388" y="206895"/>
                </a:lnTo>
                <a:lnTo>
                  <a:pt x="218097" y="177380"/>
                </a:lnTo>
                <a:lnTo>
                  <a:pt x="88722" y="59105"/>
                </a:lnTo>
                <a:lnTo>
                  <a:pt x="77635" y="36969"/>
                </a:lnTo>
                <a:lnTo>
                  <a:pt x="517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917069" y="10876998"/>
            <a:ext cx="3002915" cy="1012190"/>
          </a:xfrm>
          <a:custGeom>
            <a:avLst/>
            <a:gdLst/>
            <a:ahLst/>
            <a:cxnLst/>
            <a:rect l="l" t="t" r="r" b="b"/>
            <a:pathLst>
              <a:path w="3002915" h="1012190">
                <a:moveTo>
                  <a:pt x="243763" y="0"/>
                </a:moveTo>
                <a:lnTo>
                  <a:pt x="210515" y="44297"/>
                </a:lnTo>
                <a:lnTo>
                  <a:pt x="221615" y="136702"/>
                </a:lnTo>
                <a:lnTo>
                  <a:pt x="228981" y="177292"/>
                </a:lnTo>
                <a:lnTo>
                  <a:pt x="217932" y="229019"/>
                </a:lnTo>
                <a:lnTo>
                  <a:pt x="158813" y="243763"/>
                </a:lnTo>
                <a:lnTo>
                  <a:pt x="107099" y="206794"/>
                </a:lnTo>
                <a:lnTo>
                  <a:pt x="92316" y="88646"/>
                </a:lnTo>
                <a:lnTo>
                  <a:pt x="59067" y="195707"/>
                </a:lnTo>
                <a:lnTo>
                  <a:pt x="70180" y="258559"/>
                </a:lnTo>
                <a:lnTo>
                  <a:pt x="44323" y="291744"/>
                </a:lnTo>
                <a:lnTo>
                  <a:pt x="59067" y="332409"/>
                </a:lnTo>
                <a:lnTo>
                  <a:pt x="29540" y="361924"/>
                </a:lnTo>
                <a:lnTo>
                  <a:pt x="29540" y="391515"/>
                </a:lnTo>
                <a:lnTo>
                  <a:pt x="14770" y="402602"/>
                </a:lnTo>
                <a:lnTo>
                  <a:pt x="25857" y="487591"/>
                </a:lnTo>
                <a:lnTo>
                  <a:pt x="3695" y="491261"/>
                </a:lnTo>
                <a:lnTo>
                  <a:pt x="0" y="520763"/>
                </a:lnTo>
                <a:lnTo>
                  <a:pt x="25857" y="550354"/>
                </a:lnTo>
                <a:lnTo>
                  <a:pt x="51714" y="554024"/>
                </a:lnTo>
                <a:lnTo>
                  <a:pt x="70180" y="594614"/>
                </a:lnTo>
                <a:lnTo>
                  <a:pt x="192049" y="594614"/>
                </a:lnTo>
                <a:lnTo>
                  <a:pt x="280670" y="602030"/>
                </a:lnTo>
                <a:lnTo>
                  <a:pt x="321335" y="579907"/>
                </a:lnTo>
                <a:lnTo>
                  <a:pt x="413664" y="598335"/>
                </a:lnTo>
                <a:lnTo>
                  <a:pt x="513397" y="605739"/>
                </a:lnTo>
                <a:lnTo>
                  <a:pt x="546658" y="642721"/>
                </a:lnTo>
                <a:lnTo>
                  <a:pt x="602030" y="653757"/>
                </a:lnTo>
                <a:lnTo>
                  <a:pt x="627875" y="642721"/>
                </a:lnTo>
                <a:lnTo>
                  <a:pt x="760882" y="664845"/>
                </a:lnTo>
                <a:lnTo>
                  <a:pt x="816267" y="672185"/>
                </a:lnTo>
                <a:lnTo>
                  <a:pt x="878992" y="664768"/>
                </a:lnTo>
                <a:lnTo>
                  <a:pt x="930592" y="657428"/>
                </a:lnTo>
                <a:lnTo>
                  <a:pt x="934250" y="683234"/>
                </a:lnTo>
                <a:lnTo>
                  <a:pt x="978560" y="701700"/>
                </a:lnTo>
                <a:lnTo>
                  <a:pt x="1045083" y="716534"/>
                </a:lnTo>
                <a:lnTo>
                  <a:pt x="1118958" y="779297"/>
                </a:lnTo>
                <a:lnTo>
                  <a:pt x="1240840" y="779297"/>
                </a:lnTo>
                <a:lnTo>
                  <a:pt x="1310843" y="797712"/>
                </a:lnTo>
                <a:lnTo>
                  <a:pt x="1325587" y="882662"/>
                </a:lnTo>
                <a:lnTo>
                  <a:pt x="1314538" y="915847"/>
                </a:lnTo>
                <a:lnTo>
                  <a:pt x="1314538" y="971270"/>
                </a:lnTo>
                <a:lnTo>
                  <a:pt x="1296085" y="1011872"/>
                </a:lnTo>
                <a:lnTo>
                  <a:pt x="1336687" y="1011872"/>
                </a:lnTo>
                <a:lnTo>
                  <a:pt x="1403184" y="989736"/>
                </a:lnTo>
                <a:lnTo>
                  <a:pt x="1477060" y="1004481"/>
                </a:lnTo>
                <a:lnTo>
                  <a:pt x="1624799" y="993406"/>
                </a:lnTo>
                <a:lnTo>
                  <a:pt x="1683893" y="993406"/>
                </a:lnTo>
                <a:lnTo>
                  <a:pt x="1739328" y="971270"/>
                </a:lnTo>
                <a:lnTo>
                  <a:pt x="1842757" y="967600"/>
                </a:lnTo>
                <a:lnTo>
                  <a:pt x="1901837" y="934300"/>
                </a:lnTo>
                <a:lnTo>
                  <a:pt x="1931403" y="934300"/>
                </a:lnTo>
                <a:lnTo>
                  <a:pt x="1986788" y="912177"/>
                </a:lnTo>
                <a:lnTo>
                  <a:pt x="2034819" y="934300"/>
                </a:lnTo>
                <a:lnTo>
                  <a:pt x="2064359" y="923264"/>
                </a:lnTo>
                <a:lnTo>
                  <a:pt x="2119782" y="934300"/>
                </a:lnTo>
                <a:lnTo>
                  <a:pt x="2175141" y="919518"/>
                </a:lnTo>
                <a:lnTo>
                  <a:pt x="2252560" y="893749"/>
                </a:lnTo>
                <a:lnTo>
                  <a:pt x="2418803" y="908507"/>
                </a:lnTo>
                <a:lnTo>
                  <a:pt x="2629319" y="849401"/>
                </a:lnTo>
                <a:lnTo>
                  <a:pt x="2681020" y="882662"/>
                </a:lnTo>
                <a:lnTo>
                  <a:pt x="2729052" y="871575"/>
                </a:lnTo>
                <a:lnTo>
                  <a:pt x="2754871" y="890079"/>
                </a:lnTo>
                <a:lnTo>
                  <a:pt x="2773375" y="908507"/>
                </a:lnTo>
                <a:lnTo>
                  <a:pt x="2813989" y="890079"/>
                </a:lnTo>
                <a:lnTo>
                  <a:pt x="2880474" y="875284"/>
                </a:lnTo>
                <a:lnTo>
                  <a:pt x="2921101" y="841984"/>
                </a:lnTo>
                <a:lnTo>
                  <a:pt x="2965450" y="760755"/>
                </a:lnTo>
                <a:lnTo>
                  <a:pt x="2969133" y="679488"/>
                </a:lnTo>
                <a:lnTo>
                  <a:pt x="2995002" y="664730"/>
                </a:lnTo>
                <a:lnTo>
                  <a:pt x="3002394" y="646264"/>
                </a:lnTo>
                <a:lnTo>
                  <a:pt x="2969133" y="646264"/>
                </a:lnTo>
                <a:lnTo>
                  <a:pt x="2950654" y="627799"/>
                </a:lnTo>
                <a:lnTo>
                  <a:pt x="2950654" y="539115"/>
                </a:lnTo>
                <a:lnTo>
                  <a:pt x="2991294" y="498513"/>
                </a:lnTo>
                <a:lnTo>
                  <a:pt x="2976537" y="487426"/>
                </a:lnTo>
                <a:lnTo>
                  <a:pt x="2950654" y="524357"/>
                </a:lnTo>
                <a:lnTo>
                  <a:pt x="2910052" y="531736"/>
                </a:lnTo>
                <a:lnTo>
                  <a:pt x="2891561" y="579780"/>
                </a:lnTo>
                <a:lnTo>
                  <a:pt x="2832481" y="631469"/>
                </a:lnTo>
                <a:lnTo>
                  <a:pt x="2784436" y="631469"/>
                </a:lnTo>
                <a:lnTo>
                  <a:pt x="2780728" y="605586"/>
                </a:lnTo>
                <a:lnTo>
                  <a:pt x="2729052" y="605586"/>
                </a:lnTo>
                <a:lnTo>
                  <a:pt x="2725356" y="594499"/>
                </a:lnTo>
                <a:lnTo>
                  <a:pt x="2717965" y="587121"/>
                </a:lnTo>
                <a:lnTo>
                  <a:pt x="2666263" y="620382"/>
                </a:lnTo>
                <a:lnTo>
                  <a:pt x="2629319" y="642594"/>
                </a:lnTo>
                <a:lnTo>
                  <a:pt x="2610840" y="642594"/>
                </a:lnTo>
                <a:lnTo>
                  <a:pt x="2573921" y="664730"/>
                </a:lnTo>
                <a:lnTo>
                  <a:pt x="2548039" y="657352"/>
                </a:lnTo>
                <a:lnTo>
                  <a:pt x="2536977" y="686854"/>
                </a:lnTo>
                <a:lnTo>
                  <a:pt x="2503741" y="690575"/>
                </a:lnTo>
                <a:lnTo>
                  <a:pt x="2477897" y="734910"/>
                </a:lnTo>
                <a:lnTo>
                  <a:pt x="2437244" y="742289"/>
                </a:lnTo>
                <a:lnTo>
                  <a:pt x="2396629" y="727532"/>
                </a:lnTo>
                <a:lnTo>
                  <a:pt x="2378151" y="731202"/>
                </a:lnTo>
                <a:lnTo>
                  <a:pt x="2348611" y="672096"/>
                </a:lnTo>
                <a:lnTo>
                  <a:pt x="2359672" y="624128"/>
                </a:lnTo>
                <a:lnTo>
                  <a:pt x="2374480" y="598208"/>
                </a:lnTo>
                <a:lnTo>
                  <a:pt x="2363393" y="531736"/>
                </a:lnTo>
                <a:lnTo>
                  <a:pt x="2374480" y="505904"/>
                </a:lnTo>
                <a:lnTo>
                  <a:pt x="2407666" y="476338"/>
                </a:lnTo>
                <a:lnTo>
                  <a:pt x="2411387" y="468972"/>
                </a:lnTo>
                <a:lnTo>
                  <a:pt x="2389238" y="457835"/>
                </a:lnTo>
                <a:lnTo>
                  <a:pt x="2271014" y="457835"/>
                </a:lnTo>
                <a:lnTo>
                  <a:pt x="2145461" y="487426"/>
                </a:lnTo>
                <a:lnTo>
                  <a:pt x="2119630" y="498627"/>
                </a:lnTo>
                <a:lnTo>
                  <a:pt x="2079142" y="520649"/>
                </a:lnTo>
                <a:lnTo>
                  <a:pt x="2034819" y="502221"/>
                </a:lnTo>
                <a:lnTo>
                  <a:pt x="1979409" y="461581"/>
                </a:lnTo>
                <a:lnTo>
                  <a:pt x="1791004" y="461581"/>
                </a:lnTo>
                <a:lnTo>
                  <a:pt x="1661756" y="465302"/>
                </a:lnTo>
                <a:lnTo>
                  <a:pt x="1628482" y="420979"/>
                </a:lnTo>
                <a:lnTo>
                  <a:pt x="1632191" y="387731"/>
                </a:lnTo>
                <a:lnTo>
                  <a:pt x="1591538" y="354469"/>
                </a:lnTo>
                <a:lnTo>
                  <a:pt x="1550936" y="361848"/>
                </a:lnTo>
                <a:lnTo>
                  <a:pt x="1521371" y="376605"/>
                </a:lnTo>
                <a:lnTo>
                  <a:pt x="1462265" y="365556"/>
                </a:lnTo>
                <a:lnTo>
                  <a:pt x="1381213" y="369227"/>
                </a:lnTo>
                <a:lnTo>
                  <a:pt x="1263040" y="347141"/>
                </a:lnTo>
                <a:lnTo>
                  <a:pt x="1052487" y="420979"/>
                </a:lnTo>
                <a:lnTo>
                  <a:pt x="926858" y="428320"/>
                </a:lnTo>
                <a:lnTo>
                  <a:pt x="864095" y="439496"/>
                </a:lnTo>
                <a:lnTo>
                  <a:pt x="801497" y="428447"/>
                </a:lnTo>
                <a:lnTo>
                  <a:pt x="790397" y="302869"/>
                </a:lnTo>
                <a:lnTo>
                  <a:pt x="775665" y="288074"/>
                </a:lnTo>
                <a:lnTo>
                  <a:pt x="723938" y="302869"/>
                </a:lnTo>
                <a:lnTo>
                  <a:pt x="653719" y="276987"/>
                </a:lnTo>
                <a:lnTo>
                  <a:pt x="583565" y="258559"/>
                </a:lnTo>
                <a:lnTo>
                  <a:pt x="594652" y="240093"/>
                </a:lnTo>
                <a:lnTo>
                  <a:pt x="705459" y="240093"/>
                </a:lnTo>
                <a:lnTo>
                  <a:pt x="731291" y="184670"/>
                </a:lnTo>
                <a:lnTo>
                  <a:pt x="705459" y="136702"/>
                </a:lnTo>
                <a:lnTo>
                  <a:pt x="638962" y="114477"/>
                </a:lnTo>
                <a:lnTo>
                  <a:pt x="602030" y="129235"/>
                </a:lnTo>
                <a:lnTo>
                  <a:pt x="605713" y="173621"/>
                </a:lnTo>
                <a:lnTo>
                  <a:pt x="579869" y="173621"/>
                </a:lnTo>
                <a:lnTo>
                  <a:pt x="535520" y="225348"/>
                </a:lnTo>
                <a:lnTo>
                  <a:pt x="361962" y="206794"/>
                </a:lnTo>
                <a:lnTo>
                  <a:pt x="280670" y="184670"/>
                </a:lnTo>
                <a:lnTo>
                  <a:pt x="273316" y="25869"/>
                </a:lnTo>
                <a:lnTo>
                  <a:pt x="243763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61931" y="2909487"/>
            <a:ext cx="7584960" cy="7111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2051-281F-4C07-BEB3-6A041431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pc="-295" dirty="0">
                <a:solidFill>
                  <a:srgbClr val="E89987"/>
                </a:solidFill>
              </a:rPr>
              <a:t>CRETE New Properties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191D-62AA-4A1D-86F9-D63E19051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view of a building&#10;&#10;Description automatically generated">
            <a:extLst>
              <a:ext uri="{FF2B5EF4-FFF2-40B4-BE49-F238E27FC236}">
                <a16:creationId xmlns:a16="http://schemas.microsoft.com/office/drawing/2014/main" id="{22A4545C-1232-46B8-8BAA-1C8267FC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2" y="1993016"/>
            <a:ext cx="9667875" cy="5179039"/>
          </a:xfrm>
          <a:prstGeom prst="rect">
            <a:avLst/>
          </a:prstGeom>
        </p:spPr>
      </p:pic>
      <p:pic>
        <p:nvPicPr>
          <p:cNvPr id="9" name="Picture 8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1A081B07-E6A1-4769-8AFA-EF5BBE355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177498"/>
            <a:ext cx="8807903" cy="5035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82368D-BF64-41D5-B29F-ECC1C3D1D558}"/>
              </a:ext>
            </a:extLst>
          </p:cNvPr>
          <p:cNvSpPr txBox="1"/>
          <p:nvPr/>
        </p:nvSpPr>
        <p:spPr>
          <a:xfrm>
            <a:off x="3657600" y="96734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Abaton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B52F2-A12C-423E-816E-B59BE1CCD995}"/>
              </a:ext>
            </a:extLst>
          </p:cNvPr>
          <p:cNvSpPr txBox="1"/>
          <p:nvPr/>
        </p:nvSpPr>
        <p:spPr>
          <a:xfrm>
            <a:off x="10820400" y="4419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Cretan Malia Park</a:t>
            </a:r>
          </a:p>
        </p:txBody>
      </p:sp>
    </p:spTree>
    <p:extLst>
      <p:ext uri="{BB962C8B-B14F-4D97-AF65-F5344CB8AC3E}">
        <p14:creationId xmlns:p14="http://schemas.microsoft.com/office/powerpoint/2010/main" val="1495851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19069">
              <a:lnSpc>
                <a:spcPct val="100000"/>
              </a:lnSpc>
              <a:spcBef>
                <a:spcPts val="100"/>
              </a:spcBef>
            </a:pPr>
            <a:r>
              <a:rPr spc="-295" dirty="0">
                <a:solidFill>
                  <a:srgbClr val="E89987"/>
                </a:solidFill>
              </a:rPr>
              <a:t>CRETE</a:t>
            </a:r>
          </a:p>
        </p:txBody>
      </p:sp>
      <p:sp>
        <p:nvSpPr>
          <p:cNvPr id="3" name="object 3"/>
          <p:cNvSpPr/>
          <p:nvPr/>
        </p:nvSpPr>
        <p:spPr>
          <a:xfrm>
            <a:off x="14154805" y="8705646"/>
            <a:ext cx="157872" cy="12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51817" y="7994986"/>
            <a:ext cx="133223" cy="11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64362" y="8240264"/>
            <a:ext cx="205879" cy="15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74481" y="6180587"/>
            <a:ext cx="457834" cy="278765"/>
          </a:xfrm>
          <a:custGeom>
            <a:avLst/>
            <a:gdLst/>
            <a:ahLst/>
            <a:cxnLst/>
            <a:rect l="l" t="t" r="r" b="b"/>
            <a:pathLst>
              <a:path w="457834" h="278764">
                <a:moveTo>
                  <a:pt x="118643" y="0"/>
                </a:moveTo>
                <a:lnTo>
                  <a:pt x="0" y="0"/>
                </a:lnTo>
                <a:lnTo>
                  <a:pt x="0" y="16713"/>
                </a:lnTo>
                <a:lnTo>
                  <a:pt x="231609" y="228460"/>
                </a:lnTo>
                <a:lnTo>
                  <a:pt x="293763" y="278536"/>
                </a:lnTo>
                <a:lnTo>
                  <a:pt x="395452" y="267411"/>
                </a:lnTo>
                <a:lnTo>
                  <a:pt x="457644" y="150393"/>
                </a:lnTo>
                <a:lnTo>
                  <a:pt x="372872" y="78016"/>
                </a:lnTo>
                <a:lnTo>
                  <a:pt x="265531" y="61315"/>
                </a:lnTo>
                <a:lnTo>
                  <a:pt x="231609" y="38950"/>
                </a:lnTo>
                <a:lnTo>
                  <a:pt x="146900" y="50190"/>
                </a:lnTo>
                <a:lnTo>
                  <a:pt x="11864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74481" y="6180587"/>
            <a:ext cx="457834" cy="278765"/>
          </a:xfrm>
          <a:custGeom>
            <a:avLst/>
            <a:gdLst/>
            <a:ahLst/>
            <a:cxnLst/>
            <a:rect l="l" t="t" r="r" b="b"/>
            <a:pathLst>
              <a:path w="457834" h="278764">
                <a:moveTo>
                  <a:pt x="293763" y="278536"/>
                </a:moveTo>
                <a:lnTo>
                  <a:pt x="395452" y="267411"/>
                </a:lnTo>
                <a:lnTo>
                  <a:pt x="457644" y="150393"/>
                </a:lnTo>
                <a:lnTo>
                  <a:pt x="372872" y="78016"/>
                </a:lnTo>
                <a:lnTo>
                  <a:pt x="265531" y="61315"/>
                </a:lnTo>
                <a:lnTo>
                  <a:pt x="231609" y="38950"/>
                </a:lnTo>
                <a:lnTo>
                  <a:pt x="146900" y="50190"/>
                </a:lnTo>
                <a:lnTo>
                  <a:pt x="118643" y="0"/>
                </a:lnTo>
                <a:lnTo>
                  <a:pt x="0" y="0"/>
                </a:lnTo>
                <a:lnTo>
                  <a:pt x="0" y="16713"/>
                </a:lnTo>
                <a:lnTo>
                  <a:pt x="231609" y="228460"/>
                </a:lnTo>
                <a:lnTo>
                  <a:pt x="293763" y="27853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20941" y="7492554"/>
            <a:ext cx="197485" cy="266700"/>
          </a:xfrm>
          <a:custGeom>
            <a:avLst/>
            <a:gdLst/>
            <a:ahLst/>
            <a:cxnLst/>
            <a:rect l="l" t="t" r="r" b="b"/>
            <a:pathLst>
              <a:path w="197484" h="266700">
                <a:moveTo>
                  <a:pt x="0" y="0"/>
                </a:moveTo>
                <a:lnTo>
                  <a:pt x="21297" y="38138"/>
                </a:lnTo>
                <a:lnTo>
                  <a:pt x="47955" y="81622"/>
                </a:lnTo>
                <a:lnTo>
                  <a:pt x="42621" y="125095"/>
                </a:lnTo>
                <a:lnTo>
                  <a:pt x="69253" y="163233"/>
                </a:lnTo>
                <a:lnTo>
                  <a:pt x="63931" y="190461"/>
                </a:lnTo>
                <a:lnTo>
                  <a:pt x="111861" y="266560"/>
                </a:lnTo>
                <a:lnTo>
                  <a:pt x="181127" y="195859"/>
                </a:lnTo>
                <a:lnTo>
                  <a:pt x="197065" y="157835"/>
                </a:lnTo>
                <a:lnTo>
                  <a:pt x="117170" y="43599"/>
                </a:lnTo>
                <a:lnTo>
                  <a:pt x="58546" y="10922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20941" y="7492554"/>
            <a:ext cx="197485" cy="266700"/>
          </a:xfrm>
          <a:custGeom>
            <a:avLst/>
            <a:gdLst/>
            <a:ahLst/>
            <a:cxnLst/>
            <a:rect l="l" t="t" r="r" b="b"/>
            <a:pathLst>
              <a:path w="197484" h="266700">
                <a:moveTo>
                  <a:pt x="111861" y="266560"/>
                </a:moveTo>
                <a:lnTo>
                  <a:pt x="181127" y="195859"/>
                </a:lnTo>
                <a:lnTo>
                  <a:pt x="197065" y="157835"/>
                </a:lnTo>
                <a:lnTo>
                  <a:pt x="117170" y="43599"/>
                </a:lnTo>
                <a:lnTo>
                  <a:pt x="58546" y="10922"/>
                </a:lnTo>
                <a:lnTo>
                  <a:pt x="0" y="0"/>
                </a:lnTo>
                <a:lnTo>
                  <a:pt x="21297" y="38138"/>
                </a:lnTo>
                <a:lnTo>
                  <a:pt x="47955" y="81622"/>
                </a:lnTo>
                <a:lnTo>
                  <a:pt x="42621" y="125095"/>
                </a:lnTo>
                <a:lnTo>
                  <a:pt x="69253" y="163233"/>
                </a:lnTo>
                <a:lnTo>
                  <a:pt x="63931" y="190461"/>
                </a:lnTo>
                <a:lnTo>
                  <a:pt x="111861" y="26656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83060" y="6504287"/>
            <a:ext cx="171450" cy="285750"/>
          </a:xfrm>
          <a:custGeom>
            <a:avLst/>
            <a:gdLst/>
            <a:ahLst/>
            <a:cxnLst/>
            <a:rect l="l" t="t" r="r" b="b"/>
            <a:pathLst>
              <a:path w="171450" h="285750">
                <a:moveTo>
                  <a:pt x="37503" y="0"/>
                </a:moveTo>
                <a:lnTo>
                  <a:pt x="37503" y="21958"/>
                </a:lnTo>
                <a:lnTo>
                  <a:pt x="53555" y="38417"/>
                </a:lnTo>
                <a:lnTo>
                  <a:pt x="53555" y="115303"/>
                </a:lnTo>
                <a:lnTo>
                  <a:pt x="0" y="203034"/>
                </a:lnTo>
                <a:lnTo>
                  <a:pt x="37503" y="285368"/>
                </a:lnTo>
                <a:lnTo>
                  <a:pt x="123215" y="257962"/>
                </a:lnTo>
                <a:lnTo>
                  <a:pt x="171411" y="208483"/>
                </a:lnTo>
                <a:lnTo>
                  <a:pt x="133921" y="164617"/>
                </a:lnTo>
                <a:lnTo>
                  <a:pt x="149961" y="131698"/>
                </a:lnTo>
                <a:lnTo>
                  <a:pt x="123215" y="38417"/>
                </a:lnTo>
                <a:lnTo>
                  <a:pt x="375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83060" y="6504287"/>
            <a:ext cx="171450" cy="285750"/>
          </a:xfrm>
          <a:custGeom>
            <a:avLst/>
            <a:gdLst/>
            <a:ahLst/>
            <a:cxnLst/>
            <a:rect l="l" t="t" r="r" b="b"/>
            <a:pathLst>
              <a:path w="171450" h="285750">
                <a:moveTo>
                  <a:pt x="133921" y="164617"/>
                </a:moveTo>
                <a:lnTo>
                  <a:pt x="149961" y="131698"/>
                </a:lnTo>
                <a:lnTo>
                  <a:pt x="123215" y="38417"/>
                </a:lnTo>
                <a:lnTo>
                  <a:pt x="37503" y="0"/>
                </a:lnTo>
                <a:lnTo>
                  <a:pt x="37503" y="21958"/>
                </a:lnTo>
                <a:lnTo>
                  <a:pt x="53555" y="38417"/>
                </a:lnTo>
                <a:lnTo>
                  <a:pt x="53555" y="115303"/>
                </a:lnTo>
                <a:lnTo>
                  <a:pt x="0" y="203034"/>
                </a:lnTo>
                <a:lnTo>
                  <a:pt x="37503" y="285368"/>
                </a:lnTo>
                <a:lnTo>
                  <a:pt x="123215" y="257962"/>
                </a:lnTo>
                <a:lnTo>
                  <a:pt x="171411" y="208483"/>
                </a:lnTo>
                <a:lnTo>
                  <a:pt x="133921" y="16461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07623" y="8128968"/>
            <a:ext cx="215366" cy="201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01787" y="7272273"/>
            <a:ext cx="266700" cy="322580"/>
          </a:xfrm>
          <a:custGeom>
            <a:avLst/>
            <a:gdLst/>
            <a:ahLst/>
            <a:cxnLst/>
            <a:rect l="l" t="t" r="r" b="b"/>
            <a:pathLst>
              <a:path w="266700" h="322579">
                <a:moveTo>
                  <a:pt x="255562" y="0"/>
                </a:moveTo>
                <a:lnTo>
                  <a:pt x="233349" y="43776"/>
                </a:lnTo>
                <a:lnTo>
                  <a:pt x="183349" y="49199"/>
                </a:lnTo>
                <a:lnTo>
                  <a:pt x="183349" y="0"/>
                </a:lnTo>
                <a:lnTo>
                  <a:pt x="172211" y="0"/>
                </a:lnTo>
                <a:lnTo>
                  <a:pt x="116662" y="38303"/>
                </a:lnTo>
                <a:lnTo>
                  <a:pt x="44462" y="103759"/>
                </a:lnTo>
                <a:lnTo>
                  <a:pt x="61125" y="125653"/>
                </a:lnTo>
                <a:lnTo>
                  <a:pt x="11125" y="169316"/>
                </a:lnTo>
                <a:lnTo>
                  <a:pt x="0" y="251193"/>
                </a:lnTo>
                <a:lnTo>
                  <a:pt x="50012" y="322110"/>
                </a:lnTo>
                <a:lnTo>
                  <a:pt x="144462" y="322110"/>
                </a:lnTo>
                <a:lnTo>
                  <a:pt x="250012" y="229298"/>
                </a:lnTo>
                <a:lnTo>
                  <a:pt x="261124" y="169316"/>
                </a:lnTo>
                <a:lnTo>
                  <a:pt x="238899" y="147485"/>
                </a:lnTo>
                <a:lnTo>
                  <a:pt x="266636" y="32893"/>
                </a:lnTo>
                <a:lnTo>
                  <a:pt x="2555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01787" y="7272273"/>
            <a:ext cx="266700" cy="322580"/>
          </a:xfrm>
          <a:custGeom>
            <a:avLst/>
            <a:gdLst/>
            <a:ahLst/>
            <a:cxnLst/>
            <a:rect l="l" t="t" r="r" b="b"/>
            <a:pathLst>
              <a:path w="266700" h="322579">
                <a:moveTo>
                  <a:pt x="250012" y="229298"/>
                </a:moveTo>
                <a:lnTo>
                  <a:pt x="261124" y="169316"/>
                </a:lnTo>
                <a:lnTo>
                  <a:pt x="238899" y="147485"/>
                </a:lnTo>
                <a:lnTo>
                  <a:pt x="266636" y="32893"/>
                </a:lnTo>
                <a:lnTo>
                  <a:pt x="255562" y="0"/>
                </a:lnTo>
                <a:lnTo>
                  <a:pt x="233349" y="43776"/>
                </a:lnTo>
                <a:lnTo>
                  <a:pt x="183349" y="49199"/>
                </a:lnTo>
                <a:lnTo>
                  <a:pt x="183349" y="0"/>
                </a:lnTo>
                <a:lnTo>
                  <a:pt x="172211" y="0"/>
                </a:lnTo>
                <a:lnTo>
                  <a:pt x="116662" y="38303"/>
                </a:lnTo>
                <a:lnTo>
                  <a:pt x="44462" y="103759"/>
                </a:lnTo>
                <a:lnTo>
                  <a:pt x="61125" y="125653"/>
                </a:lnTo>
                <a:lnTo>
                  <a:pt x="11125" y="169316"/>
                </a:lnTo>
                <a:lnTo>
                  <a:pt x="0" y="251193"/>
                </a:lnTo>
                <a:lnTo>
                  <a:pt x="50012" y="322110"/>
                </a:lnTo>
                <a:lnTo>
                  <a:pt x="144462" y="322110"/>
                </a:lnTo>
                <a:lnTo>
                  <a:pt x="250012" y="22929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49639" y="7454748"/>
            <a:ext cx="229590" cy="237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17871" y="6542831"/>
            <a:ext cx="253072" cy="160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17871" y="6542831"/>
            <a:ext cx="253365" cy="161290"/>
          </a:xfrm>
          <a:custGeom>
            <a:avLst/>
            <a:gdLst/>
            <a:ahLst/>
            <a:cxnLst/>
            <a:rect l="l" t="t" r="r" b="b"/>
            <a:pathLst>
              <a:path w="253365" h="161290">
                <a:moveTo>
                  <a:pt x="0" y="123418"/>
                </a:moveTo>
                <a:lnTo>
                  <a:pt x="11010" y="155574"/>
                </a:lnTo>
                <a:lnTo>
                  <a:pt x="66001" y="160947"/>
                </a:lnTo>
                <a:lnTo>
                  <a:pt x="154025" y="139496"/>
                </a:lnTo>
                <a:lnTo>
                  <a:pt x="187045" y="101968"/>
                </a:lnTo>
                <a:lnTo>
                  <a:pt x="247586" y="91211"/>
                </a:lnTo>
                <a:lnTo>
                  <a:pt x="253072" y="32156"/>
                </a:lnTo>
                <a:lnTo>
                  <a:pt x="137566" y="0"/>
                </a:lnTo>
                <a:lnTo>
                  <a:pt x="121005" y="64312"/>
                </a:lnTo>
                <a:lnTo>
                  <a:pt x="109994" y="53606"/>
                </a:lnTo>
                <a:lnTo>
                  <a:pt x="88049" y="0"/>
                </a:lnTo>
                <a:lnTo>
                  <a:pt x="43992" y="0"/>
                </a:lnTo>
                <a:lnTo>
                  <a:pt x="5486" y="32156"/>
                </a:lnTo>
                <a:lnTo>
                  <a:pt x="43992" y="69697"/>
                </a:lnTo>
                <a:lnTo>
                  <a:pt x="43992" y="112725"/>
                </a:lnTo>
                <a:lnTo>
                  <a:pt x="0" y="12341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804776" y="7879448"/>
            <a:ext cx="154228" cy="153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422769" y="6680275"/>
            <a:ext cx="97688" cy="969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111736" y="7581239"/>
            <a:ext cx="136436" cy="1021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51957" y="8008539"/>
            <a:ext cx="225425" cy="276225"/>
          </a:xfrm>
          <a:custGeom>
            <a:avLst/>
            <a:gdLst/>
            <a:ahLst/>
            <a:cxnLst/>
            <a:rect l="l" t="t" r="r" b="b"/>
            <a:pathLst>
              <a:path w="225425" h="276225">
                <a:moveTo>
                  <a:pt x="71310" y="0"/>
                </a:moveTo>
                <a:lnTo>
                  <a:pt x="21945" y="5549"/>
                </a:lnTo>
                <a:lnTo>
                  <a:pt x="0" y="60782"/>
                </a:lnTo>
                <a:lnTo>
                  <a:pt x="5435" y="138087"/>
                </a:lnTo>
                <a:lnTo>
                  <a:pt x="49364" y="143624"/>
                </a:lnTo>
                <a:lnTo>
                  <a:pt x="54800" y="171335"/>
                </a:lnTo>
                <a:lnTo>
                  <a:pt x="153593" y="276224"/>
                </a:lnTo>
                <a:lnTo>
                  <a:pt x="208457" y="232067"/>
                </a:lnTo>
                <a:lnTo>
                  <a:pt x="202958" y="182359"/>
                </a:lnTo>
                <a:lnTo>
                  <a:pt x="224878" y="138087"/>
                </a:lnTo>
                <a:lnTo>
                  <a:pt x="148120" y="71805"/>
                </a:lnTo>
                <a:lnTo>
                  <a:pt x="7131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51957" y="8008539"/>
            <a:ext cx="225425" cy="276225"/>
          </a:xfrm>
          <a:custGeom>
            <a:avLst/>
            <a:gdLst/>
            <a:ahLst/>
            <a:cxnLst/>
            <a:rect l="l" t="t" r="r" b="b"/>
            <a:pathLst>
              <a:path w="225425" h="276225">
                <a:moveTo>
                  <a:pt x="202958" y="182359"/>
                </a:moveTo>
                <a:lnTo>
                  <a:pt x="224878" y="138087"/>
                </a:lnTo>
                <a:lnTo>
                  <a:pt x="148120" y="71805"/>
                </a:lnTo>
                <a:lnTo>
                  <a:pt x="71310" y="0"/>
                </a:lnTo>
                <a:lnTo>
                  <a:pt x="21945" y="5549"/>
                </a:lnTo>
                <a:lnTo>
                  <a:pt x="0" y="60782"/>
                </a:lnTo>
                <a:lnTo>
                  <a:pt x="5435" y="138087"/>
                </a:lnTo>
                <a:lnTo>
                  <a:pt x="49364" y="143624"/>
                </a:lnTo>
                <a:lnTo>
                  <a:pt x="54800" y="171335"/>
                </a:lnTo>
                <a:lnTo>
                  <a:pt x="153593" y="276224"/>
                </a:lnTo>
                <a:lnTo>
                  <a:pt x="208457" y="232067"/>
                </a:lnTo>
                <a:lnTo>
                  <a:pt x="202958" y="18235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97293" y="5512940"/>
            <a:ext cx="481330" cy="613410"/>
          </a:xfrm>
          <a:custGeom>
            <a:avLst/>
            <a:gdLst/>
            <a:ahLst/>
            <a:cxnLst/>
            <a:rect l="l" t="t" r="r" b="b"/>
            <a:pathLst>
              <a:path w="481330" h="613410">
                <a:moveTo>
                  <a:pt x="141389" y="0"/>
                </a:moveTo>
                <a:lnTo>
                  <a:pt x="16954" y="56730"/>
                </a:lnTo>
                <a:lnTo>
                  <a:pt x="0" y="102235"/>
                </a:lnTo>
                <a:lnTo>
                  <a:pt x="11277" y="187261"/>
                </a:lnTo>
                <a:lnTo>
                  <a:pt x="50901" y="238417"/>
                </a:lnTo>
                <a:lnTo>
                  <a:pt x="90563" y="238417"/>
                </a:lnTo>
                <a:lnTo>
                  <a:pt x="311175" y="471068"/>
                </a:lnTo>
                <a:lnTo>
                  <a:pt x="384721" y="595972"/>
                </a:lnTo>
                <a:lnTo>
                  <a:pt x="435648" y="613003"/>
                </a:lnTo>
                <a:lnTo>
                  <a:pt x="480961" y="454101"/>
                </a:lnTo>
                <a:lnTo>
                  <a:pt x="435648" y="442645"/>
                </a:lnTo>
                <a:lnTo>
                  <a:pt x="463981" y="368896"/>
                </a:lnTo>
                <a:lnTo>
                  <a:pt x="401751" y="300774"/>
                </a:lnTo>
                <a:lnTo>
                  <a:pt x="413080" y="278053"/>
                </a:lnTo>
                <a:lnTo>
                  <a:pt x="418668" y="198602"/>
                </a:lnTo>
                <a:lnTo>
                  <a:pt x="248983" y="153212"/>
                </a:lnTo>
                <a:lnTo>
                  <a:pt x="220649" y="102235"/>
                </a:lnTo>
                <a:lnTo>
                  <a:pt x="181051" y="56730"/>
                </a:lnTo>
                <a:lnTo>
                  <a:pt x="158394" y="28359"/>
                </a:lnTo>
                <a:lnTo>
                  <a:pt x="1413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97293" y="5512940"/>
            <a:ext cx="481330" cy="613410"/>
          </a:xfrm>
          <a:custGeom>
            <a:avLst/>
            <a:gdLst/>
            <a:ahLst/>
            <a:cxnLst/>
            <a:rect l="l" t="t" r="r" b="b"/>
            <a:pathLst>
              <a:path w="481330" h="613410">
                <a:moveTo>
                  <a:pt x="435648" y="442645"/>
                </a:moveTo>
                <a:lnTo>
                  <a:pt x="463981" y="368896"/>
                </a:lnTo>
                <a:lnTo>
                  <a:pt x="401751" y="300774"/>
                </a:lnTo>
                <a:lnTo>
                  <a:pt x="413080" y="278053"/>
                </a:lnTo>
                <a:lnTo>
                  <a:pt x="418668" y="198602"/>
                </a:lnTo>
                <a:lnTo>
                  <a:pt x="248983" y="153212"/>
                </a:lnTo>
                <a:lnTo>
                  <a:pt x="220649" y="102235"/>
                </a:lnTo>
                <a:lnTo>
                  <a:pt x="181051" y="56730"/>
                </a:lnTo>
                <a:lnTo>
                  <a:pt x="158394" y="28359"/>
                </a:lnTo>
                <a:lnTo>
                  <a:pt x="141389" y="0"/>
                </a:lnTo>
                <a:lnTo>
                  <a:pt x="16954" y="56730"/>
                </a:lnTo>
                <a:lnTo>
                  <a:pt x="0" y="102235"/>
                </a:lnTo>
                <a:lnTo>
                  <a:pt x="11277" y="187261"/>
                </a:lnTo>
                <a:lnTo>
                  <a:pt x="50901" y="238417"/>
                </a:lnTo>
                <a:lnTo>
                  <a:pt x="90563" y="238417"/>
                </a:lnTo>
                <a:lnTo>
                  <a:pt x="311175" y="471068"/>
                </a:lnTo>
                <a:lnTo>
                  <a:pt x="384721" y="595972"/>
                </a:lnTo>
                <a:lnTo>
                  <a:pt x="435648" y="613003"/>
                </a:lnTo>
                <a:lnTo>
                  <a:pt x="480961" y="454101"/>
                </a:lnTo>
                <a:lnTo>
                  <a:pt x="435648" y="442645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493497" y="8051999"/>
            <a:ext cx="369570" cy="234950"/>
          </a:xfrm>
          <a:custGeom>
            <a:avLst/>
            <a:gdLst/>
            <a:ahLst/>
            <a:cxnLst/>
            <a:rect l="l" t="t" r="r" b="b"/>
            <a:pathLst>
              <a:path w="369570" h="234950">
                <a:moveTo>
                  <a:pt x="324777" y="0"/>
                </a:moveTo>
                <a:lnTo>
                  <a:pt x="235178" y="38138"/>
                </a:lnTo>
                <a:lnTo>
                  <a:pt x="156781" y="0"/>
                </a:lnTo>
                <a:lnTo>
                  <a:pt x="151168" y="49085"/>
                </a:lnTo>
                <a:lnTo>
                  <a:pt x="201612" y="98171"/>
                </a:lnTo>
                <a:lnTo>
                  <a:pt x="212788" y="98171"/>
                </a:lnTo>
                <a:lnTo>
                  <a:pt x="246379" y="130949"/>
                </a:lnTo>
                <a:lnTo>
                  <a:pt x="235178" y="141833"/>
                </a:lnTo>
                <a:lnTo>
                  <a:pt x="201612" y="147307"/>
                </a:lnTo>
                <a:lnTo>
                  <a:pt x="134391" y="120053"/>
                </a:lnTo>
                <a:lnTo>
                  <a:pt x="123189" y="70853"/>
                </a:lnTo>
                <a:lnTo>
                  <a:pt x="50380" y="59969"/>
                </a:lnTo>
                <a:lnTo>
                  <a:pt x="28003" y="98171"/>
                </a:lnTo>
                <a:lnTo>
                  <a:pt x="28003" y="169138"/>
                </a:lnTo>
                <a:lnTo>
                  <a:pt x="0" y="207276"/>
                </a:lnTo>
                <a:lnTo>
                  <a:pt x="22377" y="234581"/>
                </a:lnTo>
                <a:lnTo>
                  <a:pt x="162369" y="212750"/>
                </a:lnTo>
                <a:lnTo>
                  <a:pt x="280009" y="196443"/>
                </a:lnTo>
                <a:lnTo>
                  <a:pt x="369569" y="120053"/>
                </a:lnTo>
                <a:lnTo>
                  <a:pt x="352805" y="27254"/>
                </a:lnTo>
                <a:lnTo>
                  <a:pt x="32477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493497" y="8051999"/>
            <a:ext cx="369570" cy="234950"/>
          </a:xfrm>
          <a:custGeom>
            <a:avLst/>
            <a:gdLst/>
            <a:ahLst/>
            <a:cxnLst/>
            <a:rect l="l" t="t" r="r" b="b"/>
            <a:pathLst>
              <a:path w="369570" h="234950">
                <a:moveTo>
                  <a:pt x="162369" y="212750"/>
                </a:moveTo>
                <a:lnTo>
                  <a:pt x="280009" y="196443"/>
                </a:lnTo>
                <a:lnTo>
                  <a:pt x="369569" y="120053"/>
                </a:lnTo>
                <a:lnTo>
                  <a:pt x="352805" y="27254"/>
                </a:lnTo>
                <a:lnTo>
                  <a:pt x="324777" y="0"/>
                </a:lnTo>
                <a:lnTo>
                  <a:pt x="235178" y="38138"/>
                </a:lnTo>
                <a:lnTo>
                  <a:pt x="156781" y="0"/>
                </a:lnTo>
                <a:lnTo>
                  <a:pt x="151168" y="49085"/>
                </a:lnTo>
                <a:lnTo>
                  <a:pt x="201612" y="98171"/>
                </a:lnTo>
                <a:lnTo>
                  <a:pt x="212788" y="98171"/>
                </a:lnTo>
                <a:lnTo>
                  <a:pt x="246379" y="130949"/>
                </a:lnTo>
                <a:lnTo>
                  <a:pt x="235178" y="141833"/>
                </a:lnTo>
                <a:lnTo>
                  <a:pt x="201612" y="147307"/>
                </a:lnTo>
                <a:lnTo>
                  <a:pt x="134391" y="120053"/>
                </a:lnTo>
                <a:lnTo>
                  <a:pt x="123189" y="70853"/>
                </a:lnTo>
                <a:lnTo>
                  <a:pt x="50380" y="59969"/>
                </a:lnTo>
                <a:lnTo>
                  <a:pt x="28003" y="98171"/>
                </a:lnTo>
                <a:lnTo>
                  <a:pt x="28003" y="169138"/>
                </a:lnTo>
                <a:lnTo>
                  <a:pt x="0" y="207276"/>
                </a:lnTo>
                <a:lnTo>
                  <a:pt x="22377" y="234581"/>
                </a:lnTo>
                <a:lnTo>
                  <a:pt x="162369" y="21275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421813" y="6152105"/>
            <a:ext cx="219710" cy="317500"/>
          </a:xfrm>
          <a:custGeom>
            <a:avLst/>
            <a:gdLst/>
            <a:ahLst/>
            <a:cxnLst/>
            <a:rect l="l" t="t" r="r" b="b"/>
            <a:pathLst>
              <a:path w="219709" h="317500">
                <a:moveTo>
                  <a:pt x="104343" y="0"/>
                </a:moveTo>
                <a:lnTo>
                  <a:pt x="60401" y="50012"/>
                </a:lnTo>
                <a:lnTo>
                  <a:pt x="43967" y="50012"/>
                </a:lnTo>
                <a:lnTo>
                  <a:pt x="21996" y="83527"/>
                </a:lnTo>
                <a:lnTo>
                  <a:pt x="0" y="172516"/>
                </a:lnTo>
                <a:lnTo>
                  <a:pt x="0" y="256032"/>
                </a:lnTo>
                <a:lnTo>
                  <a:pt x="21996" y="317220"/>
                </a:lnTo>
                <a:lnTo>
                  <a:pt x="38468" y="311632"/>
                </a:lnTo>
                <a:lnTo>
                  <a:pt x="131813" y="228231"/>
                </a:lnTo>
                <a:lnTo>
                  <a:pt x="219697" y="66776"/>
                </a:lnTo>
                <a:lnTo>
                  <a:pt x="186715" y="16687"/>
                </a:lnTo>
                <a:lnTo>
                  <a:pt x="10434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421813" y="6152105"/>
            <a:ext cx="219710" cy="317500"/>
          </a:xfrm>
          <a:custGeom>
            <a:avLst/>
            <a:gdLst/>
            <a:ahLst/>
            <a:cxnLst/>
            <a:rect l="l" t="t" r="r" b="b"/>
            <a:pathLst>
              <a:path w="219709" h="317500">
                <a:moveTo>
                  <a:pt x="104343" y="0"/>
                </a:moveTo>
                <a:lnTo>
                  <a:pt x="60401" y="50012"/>
                </a:lnTo>
                <a:lnTo>
                  <a:pt x="43967" y="50012"/>
                </a:lnTo>
                <a:lnTo>
                  <a:pt x="21996" y="83527"/>
                </a:lnTo>
                <a:lnTo>
                  <a:pt x="0" y="172516"/>
                </a:lnTo>
                <a:lnTo>
                  <a:pt x="0" y="256032"/>
                </a:lnTo>
                <a:lnTo>
                  <a:pt x="21996" y="317220"/>
                </a:lnTo>
                <a:lnTo>
                  <a:pt x="38468" y="311632"/>
                </a:lnTo>
                <a:lnTo>
                  <a:pt x="131813" y="228231"/>
                </a:lnTo>
                <a:lnTo>
                  <a:pt x="219697" y="66776"/>
                </a:lnTo>
                <a:lnTo>
                  <a:pt x="186715" y="16687"/>
                </a:lnTo>
                <a:lnTo>
                  <a:pt x="104343" y="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53075" y="7133487"/>
            <a:ext cx="212610" cy="2186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56773" y="6580756"/>
            <a:ext cx="195580" cy="349250"/>
          </a:xfrm>
          <a:custGeom>
            <a:avLst/>
            <a:gdLst/>
            <a:ahLst/>
            <a:cxnLst/>
            <a:rect l="l" t="t" r="r" b="b"/>
            <a:pathLst>
              <a:path w="195579" h="349250">
                <a:moveTo>
                  <a:pt x="108394" y="0"/>
                </a:moveTo>
                <a:lnTo>
                  <a:pt x="59626" y="32715"/>
                </a:lnTo>
                <a:lnTo>
                  <a:pt x="27114" y="125425"/>
                </a:lnTo>
                <a:lnTo>
                  <a:pt x="43357" y="125425"/>
                </a:lnTo>
                <a:lnTo>
                  <a:pt x="54229" y="218249"/>
                </a:lnTo>
                <a:lnTo>
                  <a:pt x="0" y="305549"/>
                </a:lnTo>
                <a:lnTo>
                  <a:pt x="27114" y="349161"/>
                </a:lnTo>
                <a:lnTo>
                  <a:pt x="32550" y="338277"/>
                </a:lnTo>
                <a:lnTo>
                  <a:pt x="119227" y="272757"/>
                </a:lnTo>
                <a:lnTo>
                  <a:pt x="195110" y="130962"/>
                </a:lnTo>
                <a:lnTo>
                  <a:pt x="173456" y="103644"/>
                </a:lnTo>
                <a:lnTo>
                  <a:pt x="135534" y="98234"/>
                </a:lnTo>
                <a:lnTo>
                  <a:pt x="119227" y="65506"/>
                </a:lnTo>
                <a:lnTo>
                  <a:pt x="10839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56773" y="6580756"/>
            <a:ext cx="195580" cy="349250"/>
          </a:xfrm>
          <a:custGeom>
            <a:avLst/>
            <a:gdLst/>
            <a:ahLst/>
            <a:cxnLst/>
            <a:rect l="l" t="t" r="r" b="b"/>
            <a:pathLst>
              <a:path w="195579" h="349250">
                <a:moveTo>
                  <a:pt x="135534" y="98234"/>
                </a:moveTo>
                <a:lnTo>
                  <a:pt x="119227" y="65506"/>
                </a:lnTo>
                <a:lnTo>
                  <a:pt x="108394" y="0"/>
                </a:lnTo>
                <a:lnTo>
                  <a:pt x="59626" y="32715"/>
                </a:lnTo>
                <a:lnTo>
                  <a:pt x="27114" y="125425"/>
                </a:lnTo>
                <a:lnTo>
                  <a:pt x="43357" y="125425"/>
                </a:lnTo>
                <a:lnTo>
                  <a:pt x="54229" y="218249"/>
                </a:lnTo>
                <a:lnTo>
                  <a:pt x="0" y="305549"/>
                </a:lnTo>
                <a:lnTo>
                  <a:pt x="27114" y="349161"/>
                </a:lnTo>
                <a:lnTo>
                  <a:pt x="32550" y="338277"/>
                </a:lnTo>
                <a:lnTo>
                  <a:pt x="119227" y="272757"/>
                </a:lnTo>
                <a:lnTo>
                  <a:pt x="195110" y="130962"/>
                </a:lnTo>
                <a:lnTo>
                  <a:pt x="173456" y="103644"/>
                </a:lnTo>
                <a:lnTo>
                  <a:pt x="135534" y="98234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20870" y="7966999"/>
            <a:ext cx="78168" cy="835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823825" y="7684665"/>
            <a:ext cx="711835" cy="499109"/>
          </a:xfrm>
          <a:custGeom>
            <a:avLst/>
            <a:gdLst/>
            <a:ahLst/>
            <a:cxnLst/>
            <a:rect l="l" t="t" r="r" b="b"/>
            <a:pathLst>
              <a:path w="711834" h="499109">
                <a:moveTo>
                  <a:pt x="580440" y="0"/>
                </a:moveTo>
                <a:lnTo>
                  <a:pt x="552005" y="28016"/>
                </a:lnTo>
                <a:lnTo>
                  <a:pt x="426808" y="56032"/>
                </a:lnTo>
                <a:lnTo>
                  <a:pt x="244678" y="145834"/>
                </a:lnTo>
                <a:lnTo>
                  <a:pt x="130911" y="291617"/>
                </a:lnTo>
                <a:lnTo>
                  <a:pt x="0" y="336397"/>
                </a:lnTo>
                <a:lnTo>
                  <a:pt x="22809" y="448576"/>
                </a:lnTo>
                <a:lnTo>
                  <a:pt x="74028" y="499110"/>
                </a:lnTo>
                <a:lnTo>
                  <a:pt x="102476" y="431761"/>
                </a:lnTo>
                <a:lnTo>
                  <a:pt x="108127" y="353339"/>
                </a:lnTo>
                <a:lnTo>
                  <a:pt x="199199" y="302806"/>
                </a:lnTo>
                <a:lnTo>
                  <a:pt x="307301" y="319633"/>
                </a:lnTo>
                <a:lnTo>
                  <a:pt x="387007" y="263537"/>
                </a:lnTo>
                <a:lnTo>
                  <a:pt x="711314" y="95250"/>
                </a:lnTo>
                <a:lnTo>
                  <a:pt x="682853" y="56032"/>
                </a:lnTo>
                <a:lnTo>
                  <a:pt x="637400" y="56032"/>
                </a:lnTo>
                <a:lnTo>
                  <a:pt x="5804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823825" y="7684665"/>
            <a:ext cx="711835" cy="499109"/>
          </a:xfrm>
          <a:custGeom>
            <a:avLst/>
            <a:gdLst/>
            <a:ahLst/>
            <a:cxnLst/>
            <a:rect l="l" t="t" r="r" b="b"/>
            <a:pathLst>
              <a:path w="711834" h="499109">
                <a:moveTo>
                  <a:pt x="711314" y="95250"/>
                </a:moveTo>
                <a:lnTo>
                  <a:pt x="682853" y="56032"/>
                </a:lnTo>
                <a:lnTo>
                  <a:pt x="637400" y="56032"/>
                </a:lnTo>
                <a:lnTo>
                  <a:pt x="580440" y="0"/>
                </a:lnTo>
                <a:lnTo>
                  <a:pt x="552005" y="28016"/>
                </a:lnTo>
                <a:lnTo>
                  <a:pt x="426808" y="56032"/>
                </a:lnTo>
                <a:lnTo>
                  <a:pt x="244678" y="145834"/>
                </a:lnTo>
                <a:lnTo>
                  <a:pt x="130911" y="291617"/>
                </a:lnTo>
                <a:lnTo>
                  <a:pt x="0" y="336397"/>
                </a:lnTo>
                <a:lnTo>
                  <a:pt x="22809" y="448576"/>
                </a:lnTo>
                <a:lnTo>
                  <a:pt x="74028" y="499110"/>
                </a:lnTo>
                <a:lnTo>
                  <a:pt x="102476" y="431761"/>
                </a:lnTo>
                <a:lnTo>
                  <a:pt x="108127" y="353339"/>
                </a:lnTo>
                <a:lnTo>
                  <a:pt x="199199" y="302806"/>
                </a:lnTo>
                <a:lnTo>
                  <a:pt x="307301" y="319633"/>
                </a:lnTo>
                <a:lnTo>
                  <a:pt x="387007" y="263537"/>
                </a:lnTo>
                <a:lnTo>
                  <a:pt x="711314" y="9525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237827" y="8649927"/>
            <a:ext cx="197485" cy="282575"/>
          </a:xfrm>
          <a:custGeom>
            <a:avLst/>
            <a:gdLst/>
            <a:ahLst/>
            <a:cxnLst/>
            <a:rect l="l" t="t" r="r" b="b"/>
            <a:pathLst>
              <a:path w="197484" h="282575">
                <a:moveTo>
                  <a:pt x="26695" y="0"/>
                </a:moveTo>
                <a:lnTo>
                  <a:pt x="10655" y="33235"/>
                </a:lnTo>
                <a:lnTo>
                  <a:pt x="80048" y="60921"/>
                </a:lnTo>
                <a:lnTo>
                  <a:pt x="74676" y="83057"/>
                </a:lnTo>
                <a:lnTo>
                  <a:pt x="101396" y="171538"/>
                </a:lnTo>
                <a:lnTo>
                  <a:pt x="74676" y="232333"/>
                </a:lnTo>
                <a:lnTo>
                  <a:pt x="21323" y="215811"/>
                </a:lnTo>
                <a:lnTo>
                  <a:pt x="0" y="232333"/>
                </a:lnTo>
                <a:lnTo>
                  <a:pt x="133350" y="282092"/>
                </a:lnTo>
                <a:lnTo>
                  <a:pt x="186715" y="232333"/>
                </a:lnTo>
                <a:lnTo>
                  <a:pt x="197396" y="154889"/>
                </a:lnTo>
                <a:lnTo>
                  <a:pt x="80048" y="16649"/>
                </a:lnTo>
                <a:lnTo>
                  <a:pt x="2669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237827" y="8649927"/>
            <a:ext cx="197485" cy="282575"/>
          </a:xfrm>
          <a:custGeom>
            <a:avLst/>
            <a:gdLst/>
            <a:ahLst/>
            <a:cxnLst/>
            <a:rect l="l" t="t" r="r" b="b"/>
            <a:pathLst>
              <a:path w="197484" h="282575">
                <a:moveTo>
                  <a:pt x="0" y="232333"/>
                </a:moveTo>
                <a:lnTo>
                  <a:pt x="133350" y="282092"/>
                </a:lnTo>
                <a:lnTo>
                  <a:pt x="186715" y="232333"/>
                </a:lnTo>
                <a:lnTo>
                  <a:pt x="197396" y="154889"/>
                </a:lnTo>
                <a:lnTo>
                  <a:pt x="80048" y="16649"/>
                </a:lnTo>
                <a:lnTo>
                  <a:pt x="26695" y="0"/>
                </a:lnTo>
                <a:lnTo>
                  <a:pt x="10655" y="33235"/>
                </a:lnTo>
                <a:lnTo>
                  <a:pt x="80048" y="60921"/>
                </a:lnTo>
                <a:lnTo>
                  <a:pt x="74676" y="83057"/>
                </a:lnTo>
                <a:lnTo>
                  <a:pt x="101396" y="171538"/>
                </a:lnTo>
                <a:lnTo>
                  <a:pt x="74676" y="232333"/>
                </a:lnTo>
                <a:lnTo>
                  <a:pt x="21323" y="215811"/>
                </a:lnTo>
                <a:lnTo>
                  <a:pt x="0" y="23233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169938" y="8280250"/>
            <a:ext cx="170700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818722" y="10804900"/>
            <a:ext cx="242633" cy="1703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818722" y="10804900"/>
            <a:ext cx="243204" cy="170815"/>
          </a:xfrm>
          <a:custGeom>
            <a:avLst/>
            <a:gdLst/>
            <a:ahLst/>
            <a:cxnLst/>
            <a:rect l="l" t="t" r="r" b="b"/>
            <a:pathLst>
              <a:path w="243205" h="170815">
                <a:moveTo>
                  <a:pt x="75552" y="26568"/>
                </a:moveTo>
                <a:lnTo>
                  <a:pt x="27000" y="85204"/>
                </a:lnTo>
                <a:lnTo>
                  <a:pt x="0" y="149021"/>
                </a:lnTo>
                <a:lnTo>
                  <a:pt x="37782" y="170307"/>
                </a:lnTo>
                <a:lnTo>
                  <a:pt x="210299" y="63804"/>
                </a:lnTo>
                <a:lnTo>
                  <a:pt x="242633" y="0"/>
                </a:lnTo>
                <a:lnTo>
                  <a:pt x="172580" y="15951"/>
                </a:lnTo>
                <a:lnTo>
                  <a:pt x="75552" y="26568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456567" y="8571955"/>
            <a:ext cx="221115" cy="2223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337231" y="9788516"/>
            <a:ext cx="121767" cy="1713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788641" y="7397167"/>
            <a:ext cx="239395" cy="259715"/>
          </a:xfrm>
          <a:custGeom>
            <a:avLst/>
            <a:gdLst/>
            <a:ahLst/>
            <a:cxnLst/>
            <a:rect l="l" t="t" r="r" b="b"/>
            <a:pathLst>
              <a:path w="239394" h="259715">
                <a:moveTo>
                  <a:pt x="58420" y="0"/>
                </a:moveTo>
                <a:lnTo>
                  <a:pt x="0" y="0"/>
                </a:lnTo>
                <a:lnTo>
                  <a:pt x="47802" y="55194"/>
                </a:lnTo>
                <a:lnTo>
                  <a:pt x="63715" y="49657"/>
                </a:lnTo>
                <a:lnTo>
                  <a:pt x="95592" y="88353"/>
                </a:lnTo>
                <a:lnTo>
                  <a:pt x="69011" y="99377"/>
                </a:lnTo>
                <a:lnTo>
                  <a:pt x="47802" y="237515"/>
                </a:lnTo>
                <a:lnTo>
                  <a:pt x="138074" y="259689"/>
                </a:lnTo>
                <a:lnTo>
                  <a:pt x="143459" y="226479"/>
                </a:lnTo>
                <a:lnTo>
                  <a:pt x="239026" y="220992"/>
                </a:lnTo>
                <a:lnTo>
                  <a:pt x="217843" y="187794"/>
                </a:lnTo>
                <a:lnTo>
                  <a:pt x="228460" y="132638"/>
                </a:lnTo>
                <a:lnTo>
                  <a:pt x="201866" y="88353"/>
                </a:lnTo>
                <a:lnTo>
                  <a:pt x="164668" y="99377"/>
                </a:lnTo>
                <a:lnTo>
                  <a:pt x="127457" y="60744"/>
                </a:lnTo>
                <a:lnTo>
                  <a:pt x="148717" y="44170"/>
                </a:lnTo>
                <a:lnTo>
                  <a:pt x="106248" y="11023"/>
                </a:lnTo>
                <a:lnTo>
                  <a:pt x="5842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788641" y="7397167"/>
            <a:ext cx="239395" cy="259715"/>
          </a:xfrm>
          <a:custGeom>
            <a:avLst/>
            <a:gdLst/>
            <a:ahLst/>
            <a:cxnLst/>
            <a:rect l="l" t="t" r="r" b="b"/>
            <a:pathLst>
              <a:path w="239394" h="259715">
                <a:moveTo>
                  <a:pt x="63715" y="49657"/>
                </a:moveTo>
                <a:lnTo>
                  <a:pt x="95592" y="88353"/>
                </a:lnTo>
                <a:lnTo>
                  <a:pt x="69011" y="99377"/>
                </a:lnTo>
                <a:lnTo>
                  <a:pt x="47802" y="237515"/>
                </a:lnTo>
                <a:lnTo>
                  <a:pt x="138074" y="259689"/>
                </a:lnTo>
                <a:lnTo>
                  <a:pt x="143459" y="226479"/>
                </a:lnTo>
                <a:lnTo>
                  <a:pt x="239026" y="220992"/>
                </a:lnTo>
                <a:lnTo>
                  <a:pt x="217843" y="187794"/>
                </a:lnTo>
                <a:lnTo>
                  <a:pt x="228460" y="132638"/>
                </a:lnTo>
                <a:lnTo>
                  <a:pt x="201866" y="88353"/>
                </a:lnTo>
                <a:lnTo>
                  <a:pt x="164668" y="99377"/>
                </a:lnTo>
                <a:lnTo>
                  <a:pt x="127457" y="60744"/>
                </a:lnTo>
                <a:lnTo>
                  <a:pt x="148717" y="44170"/>
                </a:lnTo>
                <a:lnTo>
                  <a:pt x="106248" y="11023"/>
                </a:lnTo>
                <a:lnTo>
                  <a:pt x="58420" y="0"/>
                </a:lnTo>
                <a:lnTo>
                  <a:pt x="0" y="0"/>
                </a:lnTo>
                <a:lnTo>
                  <a:pt x="47802" y="55194"/>
                </a:lnTo>
                <a:lnTo>
                  <a:pt x="63715" y="49657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655370" y="755426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634" y="0"/>
                </a:moveTo>
                <a:lnTo>
                  <a:pt x="0" y="0"/>
                </a:lnTo>
                <a:lnTo>
                  <a:pt x="2634" y="2123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172711" y="9970685"/>
            <a:ext cx="273050" cy="870585"/>
          </a:xfrm>
          <a:custGeom>
            <a:avLst/>
            <a:gdLst/>
            <a:ahLst/>
            <a:cxnLst/>
            <a:rect l="l" t="t" r="r" b="b"/>
            <a:pathLst>
              <a:path w="273050" h="870584">
                <a:moveTo>
                  <a:pt x="211251" y="0"/>
                </a:moveTo>
                <a:lnTo>
                  <a:pt x="150101" y="80187"/>
                </a:lnTo>
                <a:lnTo>
                  <a:pt x="144589" y="137375"/>
                </a:lnTo>
                <a:lnTo>
                  <a:pt x="144589" y="177558"/>
                </a:lnTo>
                <a:lnTo>
                  <a:pt x="83400" y="297802"/>
                </a:lnTo>
                <a:lnTo>
                  <a:pt x="83400" y="360794"/>
                </a:lnTo>
                <a:lnTo>
                  <a:pt x="0" y="452424"/>
                </a:lnTo>
                <a:lnTo>
                  <a:pt x="16637" y="521042"/>
                </a:lnTo>
                <a:lnTo>
                  <a:pt x="50025" y="555485"/>
                </a:lnTo>
                <a:lnTo>
                  <a:pt x="61150" y="612736"/>
                </a:lnTo>
                <a:lnTo>
                  <a:pt x="83400" y="698665"/>
                </a:lnTo>
                <a:lnTo>
                  <a:pt x="27736" y="778852"/>
                </a:lnTo>
                <a:lnTo>
                  <a:pt x="72250" y="824661"/>
                </a:lnTo>
                <a:lnTo>
                  <a:pt x="133426" y="870356"/>
                </a:lnTo>
                <a:lnTo>
                  <a:pt x="155714" y="858977"/>
                </a:lnTo>
                <a:lnTo>
                  <a:pt x="155714" y="795972"/>
                </a:lnTo>
                <a:lnTo>
                  <a:pt x="227965" y="710107"/>
                </a:lnTo>
                <a:lnTo>
                  <a:pt x="272440" y="698665"/>
                </a:lnTo>
                <a:lnTo>
                  <a:pt x="272440" y="670039"/>
                </a:lnTo>
                <a:lnTo>
                  <a:pt x="233514" y="635609"/>
                </a:lnTo>
                <a:lnTo>
                  <a:pt x="227965" y="606983"/>
                </a:lnTo>
                <a:lnTo>
                  <a:pt x="244665" y="572668"/>
                </a:lnTo>
                <a:lnTo>
                  <a:pt x="150101" y="452424"/>
                </a:lnTo>
                <a:lnTo>
                  <a:pt x="150101" y="366483"/>
                </a:lnTo>
                <a:lnTo>
                  <a:pt x="194614" y="297802"/>
                </a:lnTo>
                <a:lnTo>
                  <a:pt x="205740" y="223367"/>
                </a:lnTo>
                <a:lnTo>
                  <a:pt x="233514" y="183299"/>
                </a:lnTo>
                <a:lnTo>
                  <a:pt x="216839" y="103124"/>
                </a:lnTo>
                <a:lnTo>
                  <a:pt x="255790" y="11430"/>
                </a:lnTo>
                <a:lnTo>
                  <a:pt x="2112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172711" y="9970685"/>
            <a:ext cx="273050" cy="870585"/>
          </a:xfrm>
          <a:custGeom>
            <a:avLst/>
            <a:gdLst/>
            <a:ahLst/>
            <a:cxnLst/>
            <a:rect l="l" t="t" r="r" b="b"/>
            <a:pathLst>
              <a:path w="273050" h="870584">
                <a:moveTo>
                  <a:pt x="227965" y="606983"/>
                </a:moveTo>
                <a:lnTo>
                  <a:pt x="244665" y="572668"/>
                </a:lnTo>
                <a:lnTo>
                  <a:pt x="150101" y="452424"/>
                </a:lnTo>
                <a:lnTo>
                  <a:pt x="150101" y="366483"/>
                </a:lnTo>
                <a:lnTo>
                  <a:pt x="194614" y="297802"/>
                </a:lnTo>
                <a:lnTo>
                  <a:pt x="205740" y="223367"/>
                </a:lnTo>
                <a:lnTo>
                  <a:pt x="233514" y="183299"/>
                </a:lnTo>
                <a:lnTo>
                  <a:pt x="216839" y="103124"/>
                </a:lnTo>
                <a:lnTo>
                  <a:pt x="255790" y="11430"/>
                </a:lnTo>
                <a:lnTo>
                  <a:pt x="211251" y="0"/>
                </a:lnTo>
                <a:lnTo>
                  <a:pt x="150101" y="80187"/>
                </a:lnTo>
                <a:lnTo>
                  <a:pt x="144589" y="137375"/>
                </a:lnTo>
                <a:lnTo>
                  <a:pt x="144589" y="177558"/>
                </a:lnTo>
                <a:lnTo>
                  <a:pt x="83400" y="297802"/>
                </a:lnTo>
                <a:lnTo>
                  <a:pt x="83400" y="360794"/>
                </a:lnTo>
                <a:lnTo>
                  <a:pt x="0" y="452424"/>
                </a:lnTo>
                <a:lnTo>
                  <a:pt x="16637" y="521042"/>
                </a:lnTo>
                <a:lnTo>
                  <a:pt x="50025" y="555485"/>
                </a:lnTo>
                <a:lnTo>
                  <a:pt x="61150" y="612736"/>
                </a:lnTo>
                <a:lnTo>
                  <a:pt x="83400" y="698665"/>
                </a:lnTo>
                <a:lnTo>
                  <a:pt x="27736" y="778852"/>
                </a:lnTo>
                <a:lnTo>
                  <a:pt x="72250" y="824661"/>
                </a:lnTo>
                <a:lnTo>
                  <a:pt x="133426" y="870356"/>
                </a:lnTo>
                <a:lnTo>
                  <a:pt x="155714" y="858977"/>
                </a:lnTo>
                <a:lnTo>
                  <a:pt x="155714" y="795972"/>
                </a:lnTo>
                <a:lnTo>
                  <a:pt x="227965" y="710107"/>
                </a:lnTo>
                <a:lnTo>
                  <a:pt x="272440" y="698665"/>
                </a:lnTo>
                <a:lnTo>
                  <a:pt x="272440" y="670039"/>
                </a:lnTo>
                <a:lnTo>
                  <a:pt x="233514" y="635609"/>
                </a:lnTo>
                <a:lnTo>
                  <a:pt x="227965" y="60698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752807" y="8300182"/>
            <a:ext cx="318770" cy="260350"/>
          </a:xfrm>
          <a:custGeom>
            <a:avLst/>
            <a:gdLst/>
            <a:ahLst/>
            <a:cxnLst/>
            <a:rect l="l" t="t" r="r" b="b"/>
            <a:pathLst>
              <a:path w="318769" h="260350">
                <a:moveTo>
                  <a:pt x="219811" y="0"/>
                </a:moveTo>
                <a:lnTo>
                  <a:pt x="170357" y="16700"/>
                </a:lnTo>
                <a:lnTo>
                  <a:pt x="192316" y="44310"/>
                </a:lnTo>
                <a:lnTo>
                  <a:pt x="225323" y="49796"/>
                </a:lnTo>
                <a:lnTo>
                  <a:pt x="208813" y="99529"/>
                </a:lnTo>
                <a:lnTo>
                  <a:pt x="181317" y="94043"/>
                </a:lnTo>
                <a:lnTo>
                  <a:pt x="131876" y="127304"/>
                </a:lnTo>
                <a:lnTo>
                  <a:pt x="98894" y="99529"/>
                </a:lnTo>
                <a:lnTo>
                  <a:pt x="21983" y="88493"/>
                </a:lnTo>
                <a:lnTo>
                  <a:pt x="0" y="105067"/>
                </a:lnTo>
                <a:lnTo>
                  <a:pt x="43929" y="232206"/>
                </a:lnTo>
                <a:lnTo>
                  <a:pt x="104406" y="259930"/>
                </a:lnTo>
                <a:lnTo>
                  <a:pt x="159334" y="237743"/>
                </a:lnTo>
                <a:lnTo>
                  <a:pt x="142862" y="210083"/>
                </a:lnTo>
                <a:lnTo>
                  <a:pt x="170357" y="138277"/>
                </a:lnTo>
                <a:lnTo>
                  <a:pt x="318706" y="105067"/>
                </a:lnTo>
                <a:lnTo>
                  <a:pt x="21981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752807" y="8300182"/>
            <a:ext cx="318770" cy="260350"/>
          </a:xfrm>
          <a:custGeom>
            <a:avLst/>
            <a:gdLst/>
            <a:ahLst/>
            <a:cxnLst/>
            <a:rect l="l" t="t" r="r" b="b"/>
            <a:pathLst>
              <a:path w="318769" h="260350">
                <a:moveTo>
                  <a:pt x="170357" y="16700"/>
                </a:moveTo>
                <a:lnTo>
                  <a:pt x="192316" y="44310"/>
                </a:lnTo>
                <a:lnTo>
                  <a:pt x="225323" y="49796"/>
                </a:lnTo>
                <a:lnTo>
                  <a:pt x="208813" y="99529"/>
                </a:lnTo>
                <a:lnTo>
                  <a:pt x="181317" y="94043"/>
                </a:lnTo>
                <a:lnTo>
                  <a:pt x="131876" y="127304"/>
                </a:lnTo>
                <a:lnTo>
                  <a:pt x="98894" y="99529"/>
                </a:lnTo>
                <a:lnTo>
                  <a:pt x="21983" y="88493"/>
                </a:lnTo>
                <a:lnTo>
                  <a:pt x="0" y="105067"/>
                </a:lnTo>
                <a:lnTo>
                  <a:pt x="43929" y="232206"/>
                </a:lnTo>
                <a:lnTo>
                  <a:pt x="104406" y="259930"/>
                </a:lnTo>
                <a:lnTo>
                  <a:pt x="159334" y="237743"/>
                </a:lnTo>
                <a:lnTo>
                  <a:pt x="142862" y="210083"/>
                </a:lnTo>
                <a:lnTo>
                  <a:pt x="170357" y="138277"/>
                </a:lnTo>
                <a:lnTo>
                  <a:pt x="318706" y="105067"/>
                </a:lnTo>
                <a:lnTo>
                  <a:pt x="219811" y="0"/>
                </a:lnTo>
                <a:lnTo>
                  <a:pt x="170357" y="1670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31100" y="7563822"/>
            <a:ext cx="86258" cy="6696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867914" y="7711899"/>
            <a:ext cx="517525" cy="325120"/>
          </a:xfrm>
          <a:custGeom>
            <a:avLst/>
            <a:gdLst/>
            <a:ahLst/>
            <a:cxnLst/>
            <a:rect l="l" t="t" r="r" b="b"/>
            <a:pathLst>
              <a:path w="517525" h="325120">
                <a:moveTo>
                  <a:pt x="405955" y="0"/>
                </a:moveTo>
                <a:lnTo>
                  <a:pt x="333616" y="22402"/>
                </a:lnTo>
                <a:lnTo>
                  <a:pt x="339191" y="55905"/>
                </a:lnTo>
                <a:lnTo>
                  <a:pt x="289166" y="95186"/>
                </a:lnTo>
                <a:lnTo>
                  <a:pt x="166827" y="162255"/>
                </a:lnTo>
                <a:lnTo>
                  <a:pt x="150177" y="234988"/>
                </a:lnTo>
                <a:lnTo>
                  <a:pt x="66713" y="234988"/>
                </a:lnTo>
                <a:lnTo>
                  <a:pt x="0" y="285330"/>
                </a:lnTo>
                <a:lnTo>
                  <a:pt x="5549" y="302056"/>
                </a:lnTo>
                <a:lnTo>
                  <a:pt x="77800" y="324497"/>
                </a:lnTo>
                <a:lnTo>
                  <a:pt x="189103" y="279717"/>
                </a:lnTo>
                <a:lnTo>
                  <a:pt x="361454" y="95186"/>
                </a:lnTo>
                <a:lnTo>
                  <a:pt x="517169" y="61506"/>
                </a:lnTo>
                <a:lnTo>
                  <a:pt x="40595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867914" y="7711899"/>
            <a:ext cx="517525" cy="325120"/>
          </a:xfrm>
          <a:custGeom>
            <a:avLst/>
            <a:gdLst/>
            <a:ahLst/>
            <a:cxnLst/>
            <a:rect l="l" t="t" r="r" b="b"/>
            <a:pathLst>
              <a:path w="517525" h="325120">
                <a:moveTo>
                  <a:pt x="0" y="285330"/>
                </a:moveTo>
                <a:lnTo>
                  <a:pt x="5549" y="302056"/>
                </a:lnTo>
                <a:lnTo>
                  <a:pt x="77800" y="324497"/>
                </a:lnTo>
                <a:lnTo>
                  <a:pt x="189103" y="279717"/>
                </a:lnTo>
                <a:lnTo>
                  <a:pt x="361454" y="95186"/>
                </a:lnTo>
                <a:lnTo>
                  <a:pt x="517169" y="61506"/>
                </a:lnTo>
                <a:lnTo>
                  <a:pt x="405955" y="0"/>
                </a:lnTo>
                <a:lnTo>
                  <a:pt x="333616" y="22402"/>
                </a:lnTo>
                <a:lnTo>
                  <a:pt x="339191" y="55905"/>
                </a:lnTo>
                <a:lnTo>
                  <a:pt x="289166" y="95186"/>
                </a:lnTo>
                <a:lnTo>
                  <a:pt x="166827" y="162255"/>
                </a:lnTo>
                <a:lnTo>
                  <a:pt x="150177" y="234988"/>
                </a:lnTo>
                <a:lnTo>
                  <a:pt x="66713" y="234988"/>
                </a:lnTo>
                <a:lnTo>
                  <a:pt x="0" y="285330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188681" y="7148001"/>
            <a:ext cx="410209" cy="586105"/>
          </a:xfrm>
          <a:custGeom>
            <a:avLst/>
            <a:gdLst/>
            <a:ahLst/>
            <a:cxnLst/>
            <a:rect l="l" t="t" r="r" b="b"/>
            <a:pathLst>
              <a:path w="410209" h="586104">
                <a:moveTo>
                  <a:pt x="314210" y="0"/>
                </a:moveTo>
                <a:lnTo>
                  <a:pt x="252564" y="22771"/>
                </a:lnTo>
                <a:lnTo>
                  <a:pt x="202006" y="90970"/>
                </a:lnTo>
                <a:lnTo>
                  <a:pt x="61734" y="181940"/>
                </a:lnTo>
                <a:lnTo>
                  <a:pt x="44869" y="244487"/>
                </a:lnTo>
                <a:lnTo>
                  <a:pt x="0" y="244487"/>
                </a:lnTo>
                <a:lnTo>
                  <a:pt x="44869" y="352526"/>
                </a:lnTo>
                <a:lnTo>
                  <a:pt x="84162" y="466217"/>
                </a:lnTo>
                <a:lnTo>
                  <a:pt x="129082" y="488988"/>
                </a:lnTo>
                <a:lnTo>
                  <a:pt x="151549" y="580021"/>
                </a:lnTo>
                <a:lnTo>
                  <a:pt x="190817" y="585724"/>
                </a:lnTo>
                <a:lnTo>
                  <a:pt x="258140" y="517474"/>
                </a:lnTo>
                <a:lnTo>
                  <a:pt x="342328" y="477634"/>
                </a:lnTo>
                <a:lnTo>
                  <a:pt x="370357" y="398081"/>
                </a:lnTo>
                <a:lnTo>
                  <a:pt x="409651" y="181940"/>
                </a:lnTo>
                <a:lnTo>
                  <a:pt x="387222" y="85267"/>
                </a:lnTo>
                <a:lnTo>
                  <a:pt x="31421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188681" y="7148001"/>
            <a:ext cx="410209" cy="586105"/>
          </a:xfrm>
          <a:custGeom>
            <a:avLst/>
            <a:gdLst/>
            <a:ahLst/>
            <a:cxnLst/>
            <a:rect l="l" t="t" r="r" b="b"/>
            <a:pathLst>
              <a:path w="410209" h="586104">
                <a:moveTo>
                  <a:pt x="342328" y="477634"/>
                </a:moveTo>
                <a:lnTo>
                  <a:pt x="370357" y="398081"/>
                </a:lnTo>
                <a:lnTo>
                  <a:pt x="409651" y="181940"/>
                </a:lnTo>
                <a:lnTo>
                  <a:pt x="387222" y="85267"/>
                </a:lnTo>
                <a:lnTo>
                  <a:pt x="314210" y="0"/>
                </a:lnTo>
                <a:lnTo>
                  <a:pt x="252564" y="22771"/>
                </a:lnTo>
                <a:lnTo>
                  <a:pt x="202006" y="90970"/>
                </a:lnTo>
                <a:lnTo>
                  <a:pt x="61734" y="181940"/>
                </a:lnTo>
                <a:lnTo>
                  <a:pt x="44869" y="244487"/>
                </a:lnTo>
                <a:lnTo>
                  <a:pt x="0" y="244487"/>
                </a:lnTo>
                <a:lnTo>
                  <a:pt x="44869" y="352526"/>
                </a:lnTo>
                <a:lnTo>
                  <a:pt x="84162" y="466217"/>
                </a:lnTo>
                <a:lnTo>
                  <a:pt x="129082" y="488988"/>
                </a:lnTo>
                <a:lnTo>
                  <a:pt x="151549" y="580021"/>
                </a:lnTo>
                <a:lnTo>
                  <a:pt x="190817" y="585724"/>
                </a:lnTo>
                <a:lnTo>
                  <a:pt x="258140" y="517474"/>
                </a:lnTo>
                <a:lnTo>
                  <a:pt x="342328" y="477634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402955" y="8833210"/>
            <a:ext cx="83883" cy="788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558702" y="7111447"/>
            <a:ext cx="228015" cy="2399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982350" y="7494050"/>
            <a:ext cx="140246" cy="848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430324" y="6838951"/>
            <a:ext cx="101981" cy="9075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123828" y="6754848"/>
            <a:ext cx="159258" cy="1881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147247" y="10298486"/>
            <a:ext cx="4717415" cy="1579880"/>
          </a:xfrm>
          <a:custGeom>
            <a:avLst/>
            <a:gdLst/>
            <a:ahLst/>
            <a:cxnLst/>
            <a:rect l="l" t="t" r="r" b="b"/>
            <a:pathLst>
              <a:path w="4717415" h="1579879">
                <a:moveTo>
                  <a:pt x="382993" y="0"/>
                </a:moveTo>
                <a:lnTo>
                  <a:pt x="330758" y="69164"/>
                </a:lnTo>
                <a:lnTo>
                  <a:pt x="348195" y="213423"/>
                </a:lnTo>
                <a:lnTo>
                  <a:pt x="359778" y="276809"/>
                </a:lnTo>
                <a:lnTo>
                  <a:pt x="342417" y="357568"/>
                </a:lnTo>
                <a:lnTo>
                  <a:pt x="249529" y="380606"/>
                </a:lnTo>
                <a:lnTo>
                  <a:pt x="168262" y="322884"/>
                </a:lnTo>
                <a:lnTo>
                  <a:pt x="145059" y="138404"/>
                </a:lnTo>
                <a:lnTo>
                  <a:pt x="92798" y="305587"/>
                </a:lnTo>
                <a:lnTo>
                  <a:pt x="110261" y="403707"/>
                </a:lnTo>
                <a:lnTo>
                  <a:pt x="69634" y="455510"/>
                </a:lnTo>
                <a:lnTo>
                  <a:pt x="92798" y="519010"/>
                </a:lnTo>
                <a:lnTo>
                  <a:pt x="46418" y="565086"/>
                </a:lnTo>
                <a:lnTo>
                  <a:pt x="46418" y="611289"/>
                </a:lnTo>
                <a:lnTo>
                  <a:pt x="23215" y="628599"/>
                </a:lnTo>
                <a:lnTo>
                  <a:pt x="40614" y="761276"/>
                </a:lnTo>
                <a:lnTo>
                  <a:pt x="5816" y="767016"/>
                </a:lnTo>
                <a:lnTo>
                  <a:pt x="0" y="813079"/>
                </a:lnTo>
                <a:lnTo>
                  <a:pt x="40614" y="859269"/>
                </a:lnTo>
                <a:lnTo>
                  <a:pt x="81254" y="864997"/>
                </a:lnTo>
                <a:lnTo>
                  <a:pt x="110261" y="928395"/>
                </a:lnTo>
                <a:lnTo>
                  <a:pt x="301751" y="928395"/>
                </a:lnTo>
                <a:lnTo>
                  <a:pt x="440994" y="939965"/>
                </a:lnTo>
                <a:lnTo>
                  <a:pt x="504888" y="905421"/>
                </a:lnTo>
                <a:lnTo>
                  <a:pt x="649947" y="934186"/>
                </a:lnTo>
                <a:lnTo>
                  <a:pt x="806640" y="945769"/>
                </a:lnTo>
                <a:lnTo>
                  <a:pt x="858888" y="1003477"/>
                </a:lnTo>
                <a:lnTo>
                  <a:pt x="945895" y="1020724"/>
                </a:lnTo>
                <a:lnTo>
                  <a:pt x="986535" y="1003477"/>
                </a:lnTo>
                <a:lnTo>
                  <a:pt x="1195489" y="1038021"/>
                </a:lnTo>
                <a:lnTo>
                  <a:pt x="1282509" y="1049489"/>
                </a:lnTo>
                <a:lnTo>
                  <a:pt x="1381048" y="1037907"/>
                </a:lnTo>
                <a:lnTo>
                  <a:pt x="1462125" y="1026452"/>
                </a:lnTo>
                <a:lnTo>
                  <a:pt x="1467891" y="1066736"/>
                </a:lnTo>
                <a:lnTo>
                  <a:pt x="1537500" y="1095565"/>
                </a:lnTo>
                <a:lnTo>
                  <a:pt x="1642021" y="1118730"/>
                </a:lnTo>
                <a:lnTo>
                  <a:pt x="1758086" y="1216723"/>
                </a:lnTo>
                <a:lnTo>
                  <a:pt x="1949602" y="1216723"/>
                </a:lnTo>
                <a:lnTo>
                  <a:pt x="2059597" y="1245489"/>
                </a:lnTo>
                <a:lnTo>
                  <a:pt x="2082749" y="1378115"/>
                </a:lnTo>
                <a:lnTo>
                  <a:pt x="2065388" y="1429918"/>
                </a:lnTo>
                <a:lnTo>
                  <a:pt x="2065388" y="1516468"/>
                </a:lnTo>
                <a:lnTo>
                  <a:pt x="2036406" y="1579841"/>
                </a:lnTo>
                <a:lnTo>
                  <a:pt x="2100186" y="1579841"/>
                </a:lnTo>
                <a:lnTo>
                  <a:pt x="2204669" y="1545285"/>
                </a:lnTo>
                <a:lnTo>
                  <a:pt x="2320747" y="1568323"/>
                </a:lnTo>
                <a:lnTo>
                  <a:pt x="2552852" y="1551012"/>
                </a:lnTo>
                <a:lnTo>
                  <a:pt x="2645727" y="1551012"/>
                </a:lnTo>
                <a:lnTo>
                  <a:pt x="2732811" y="1516468"/>
                </a:lnTo>
                <a:lnTo>
                  <a:pt x="2895307" y="1510728"/>
                </a:lnTo>
                <a:lnTo>
                  <a:pt x="2988132" y="1458747"/>
                </a:lnTo>
                <a:lnTo>
                  <a:pt x="3034588" y="1458747"/>
                </a:lnTo>
                <a:lnTo>
                  <a:pt x="3121621" y="1424190"/>
                </a:lnTo>
                <a:lnTo>
                  <a:pt x="3197097" y="1458747"/>
                </a:lnTo>
                <a:lnTo>
                  <a:pt x="3243491" y="1441500"/>
                </a:lnTo>
                <a:lnTo>
                  <a:pt x="3330575" y="1458747"/>
                </a:lnTo>
                <a:lnTo>
                  <a:pt x="3417544" y="1435646"/>
                </a:lnTo>
                <a:lnTo>
                  <a:pt x="3539210" y="1395425"/>
                </a:lnTo>
                <a:lnTo>
                  <a:pt x="3800386" y="1418463"/>
                </a:lnTo>
                <a:lnTo>
                  <a:pt x="4131157" y="1326184"/>
                </a:lnTo>
                <a:lnTo>
                  <a:pt x="4212386" y="1378115"/>
                </a:lnTo>
                <a:lnTo>
                  <a:pt x="4287850" y="1360805"/>
                </a:lnTo>
                <a:lnTo>
                  <a:pt x="4328426" y="1389697"/>
                </a:lnTo>
                <a:lnTo>
                  <a:pt x="4357484" y="1418463"/>
                </a:lnTo>
                <a:lnTo>
                  <a:pt x="4421314" y="1389697"/>
                </a:lnTo>
                <a:lnTo>
                  <a:pt x="4525759" y="1366596"/>
                </a:lnTo>
                <a:lnTo>
                  <a:pt x="4589614" y="1314615"/>
                </a:lnTo>
                <a:lnTo>
                  <a:pt x="4659274" y="1187767"/>
                </a:lnTo>
                <a:lnTo>
                  <a:pt x="4665065" y="1060894"/>
                </a:lnTo>
                <a:lnTo>
                  <a:pt x="4705705" y="1037844"/>
                </a:lnTo>
                <a:lnTo>
                  <a:pt x="4717326" y="1009015"/>
                </a:lnTo>
                <a:lnTo>
                  <a:pt x="4665065" y="1009015"/>
                </a:lnTo>
                <a:lnTo>
                  <a:pt x="4636033" y="980186"/>
                </a:lnTo>
                <a:lnTo>
                  <a:pt x="4636033" y="841730"/>
                </a:lnTo>
                <a:lnTo>
                  <a:pt x="4699876" y="778332"/>
                </a:lnTo>
                <a:lnTo>
                  <a:pt x="4676698" y="761034"/>
                </a:lnTo>
                <a:lnTo>
                  <a:pt x="4636033" y="818692"/>
                </a:lnTo>
                <a:lnTo>
                  <a:pt x="4572254" y="830211"/>
                </a:lnTo>
                <a:lnTo>
                  <a:pt x="4543183" y="905230"/>
                </a:lnTo>
                <a:lnTo>
                  <a:pt x="4450346" y="985926"/>
                </a:lnTo>
                <a:lnTo>
                  <a:pt x="4374883" y="985926"/>
                </a:lnTo>
                <a:lnTo>
                  <a:pt x="4369054" y="945515"/>
                </a:lnTo>
                <a:lnTo>
                  <a:pt x="4287850" y="945515"/>
                </a:lnTo>
                <a:lnTo>
                  <a:pt x="4282058" y="928204"/>
                </a:lnTo>
                <a:lnTo>
                  <a:pt x="4270425" y="916686"/>
                </a:lnTo>
                <a:lnTo>
                  <a:pt x="4189196" y="968616"/>
                </a:lnTo>
                <a:lnTo>
                  <a:pt x="4131157" y="1003287"/>
                </a:lnTo>
                <a:lnTo>
                  <a:pt x="4102112" y="1003287"/>
                </a:lnTo>
                <a:lnTo>
                  <a:pt x="4044111" y="1037844"/>
                </a:lnTo>
                <a:lnTo>
                  <a:pt x="4003459" y="1026337"/>
                </a:lnTo>
                <a:lnTo>
                  <a:pt x="3986060" y="1072413"/>
                </a:lnTo>
                <a:lnTo>
                  <a:pt x="3933850" y="1078191"/>
                </a:lnTo>
                <a:lnTo>
                  <a:pt x="3893235" y="1147432"/>
                </a:lnTo>
                <a:lnTo>
                  <a:pt x="3829367" y="1158951"/>
                </a:lnTo>
                <a:lnTo>
                  <a:pt x="3765537" y="1135913"/>
                </a:lnTo>
                <a:lnTo>
                  <a:pt x="3736505" y="1141641"/>
                </a:lnTo>
                <a:lnTo>
                  <a:pt x="3690099" y="1049362"/>
                </a:lnTo>
                <a:lnTo>
                  <a:pt x="3707498" y="974471"/>
                </a:lnTo>
                <a:lnTo>
                  <a:pt x="3730739" y="933996"/>
                </a:lnTo>
                <a:lnTo>
                  <a:pt x="3713314" y="830211"/>
                </a:lnTo>
                <a:lnTo>
                  <a:pt x="3730739" y="789863"/>
                </a:lnTo>
                <a:lnTo>
                  <a:pt x="3782898" y="743724"/>
                </a:lnTo>
                <a:lnTo>
                  <a:pt x="3788740" y="732205"/>
                </a:lnTo>
                <a:lnTo>
                  <a:pt x="3753929" y="714832"/>
                </a:lnTo>
                <a:lnTo>
                  <a:pt x="3568179" y="714832"/>
                </a:lnTo>
                <a:lnTo>
                  <a:pt x="3370935" y="761034"/>
                </a:lnTo>
                <a:lnTo>
                  <a:pt x="3330295" y="778332"/>
                </a:lnTo>
                <a:lnTo>
                  <a:pt x="3330333" y="778522"/>
                </a:lnTo>
                <a:lnTo>
                  <a:pt x="3266732" y="812901"/>
                </a:lnTo>
                <a:lnTo>
                  <a:pt x="3197097" y="784136"/>
                </a:lnTo>
                <a:lnTo>
                  <a:pt x="3110026" y="720686"/>
                </a:lnTo>
                <a:lnTo>
                  <a:pt x="2814002" y="720686"/>
                </a:lnTo>
                <a:lnTo>
                  <a:pt x="2610942" y="726478"/>
                </a:lnTo>
                <a:lnTo>
                  <a:pt x="2558643" y="657301"/>
                </a:lnTo>
                <a:lnTo>
                  <a:pt x="2564472" y="605383"/>
                </a:lnTo>
                <a:lnTo>
                  <a:pt x="2500604" y="553453"/>
                </a:lnTo>
                <a:lnTo>
                  <a:pt x="2436812" y="564959"/>
                </a:lnTo>
                <a:lnTo>
                  <a:pt x="2390355" y="588010"/>
                </a:lnTo>
                <a:lnTo>
                  <a:pt x="2297506" y="570763"/>
                </a:lnTo>
                <a:lnTo>
                  <a:pt x="2170137" y="576491"/>
                </a:lnTo>
                <a:lnTo>
                  <a:pt x="1984463" y="541985"/>
                </a:lnTo>
                <a:lnTo>
                  <a:pt x="1653628" y="657301"/>
                </a:lnTo>
                <a:lnTo>
                  <a:pt x="1456270" y="668756"/>
                </a:lnTo>
                <a:lnTo>
                  <a:pt x="1357655" y="686193"/>
                </a:lnTo>
                <a:lnTo>
                  <a:pt x="1259293" y="668947"/>
                </a:lnTo>
                <a:lnTo>
                  <a:pt x="1241856" y="472884"/>
                </a:lnTo>
                <a:lnTo>
                  <a:pt x="1218704" y="449783"/>
                </a:lnTo>
                <a:lnTo>
                  <a:pt x="1137437" y="472884"/>
                </a:lnTo>
                <a:lnTo>
                  <a:pt x="1027137" y="432473"/>
                </a:lnTo>
                <a:lnTo>
                  <a:pt x="916889" y="403707"/>
                </a:lnTo>
                <a:lnTo>
                  <a:pt x="934313" y="374865"/>
                </a:lnTo>
                <a:lnTo>
                  <a:pt x="1108405" y="374865"/>
                </a:lnTo>
                <a:lnTo>
                  <a:pt x="1148994" y="288328"/>
                </a:lnTo>
                <a:lnTo>
                  <a:pt x="1108405" y="213423"/>
                </a:lnTo>
                <a:lnTo>
                  <a:pt x="1003934" y="178752"/>
                </a:lnTo>
                <a:lnTo>
                  <a:pt x="945895" y="201790"/>
                </a:lnTo>
                <a:lnTo>
                  <a:pt x="951699" y="271081"/>
                </a:lnTo>
                <a:lnTo>
                  <a:pt x="911085" y="271081"/>
                </a:lnTo>
                <a:lnTo>
                  <a:pt x="841413" y="351840"/>
                </a:lnTo>
                <a:lnTo>
                  <a:pt x="568693" y="322884"/>
                </a:lnTo>
                <a:lnTo>
                  <a:pt x="440994" y="288328"/>
                </a:lnTo>
                <a:lnTo>
                  <a:pt x="429437" y="40411"/>
                </a:lnTo>
                <a:lnTo>
                  <a:pt x="382993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147248" y="10298483"/>
            <a:ext cx="4717415" cy="1579880"/>
          </a:xfrm>
          <a:custGeom>
            <a:avLst/>
            <a:gdLst/>
            <a:ahLst/>
            <a:cxnLst/>
            <a:rect l="l" t="t" r="r" b="b"/>
            <a:pathLst>
              <a:path w="4717415" h="1579879">
                <a:moveTo>
                  <a:pt x="4636033" y="980198"/>
                </a:moveTo>
                <a:lnTo>
                  <a:pt x="4636033" y="841730"/>
                </a:lnTo>
                <a:lnTo>
                  <a:pt x="4699876" y="778344"/>
                </a:lnTo>
                <a:lnTo>
                  <a:pt x="4676698" y="761034"/>
                </a:lnTo>
                <a:lnTo>
                  <a:pt x="4636033" y="818692"/>
                </a:lnTo>
                <a:lnTo>
                  <a:pt x="4572241" y="830211"/>
                </a:lnTo>
                <a:lnTo>
                  <a:pt x="4543183" y="905230"/>
                </a:lnTo>
                <a:lnTo>
                  <a:pt x="4450346" y="985926"/>
                </a:lnTo>
                <a:lnTo>
                  <a:pt x="4374883" y="985926"/>
                </a:lnTo>
                <a:lnTo>
                  <a:pt x="4369053" y="945515"/>
                </a:lnTo>
                <a:lnTo>
                  <a:pt x="4287850" y="945515"/>
                </a:lnTo>
                <a:lnTo>
                  <a:pt x="4282058" y="928204"/>
                </a:lnTo>
                <a:lnTo>
                  <a:pt x="4270438" y="916686"/>
                </a:lnTo>
                <a:lnTo>
                  <a:pt x="4189196" y="968616"/>
                </a:lnTo>
                <a:lnTo>
                  <a:pt x="4131144" y="1003300"/>
                </a:lnTo>
                <a:lnTo>
                  <a:pt x="4102112" y="1003300"/>
                </a:lnTo>
                <a:lnTo>
                  <a:pt x="4044111" y="1037856"/>
                </a:lnTo>
                <a:lnTo>
                  <a:pt x="4003459" y="1026337"/>
                </a:lnTo>
                <a:lnTo>
                  <a:pt x="3986060" y="1072413"/>
                </a:lnTo>
                <a:lnTo>
                  <a:pt x="3933837" y="1078204"/>
                </a:lnTo>
                <a:lnTo>
                  <a:pt x="3893235" y="1147432"/>
                </a:lnTo>
                <a:lnTo>
                  <a:pt x="3829367" y="1158951"/>
                </a:lnTo>
                <a:lnTo>
                  <a:pt x="3765549" y="1135913"/>
                </a:lnTo>
                <a:lnTo>
                  <a:pt x="3736505" y="1141641"/>
                </a:lnTo>
                <a:lnTo>
                  <a:pt x="3690111" y="1049375"/>
                </a:lnTo>
                <a:lnTo>
                  <a:pt x="3707498" y="974471"/>
                </a:lnTo>
                <a:lnTo>
                  <a:pt x="3730739" y="933996"/>
                </a:lnTo>
                <a:lnTo>
                  <a:pt x="3713327" y="830211"/>
                </a:lnTo>
                <a:lnTo>
                  <a:pt x="3730739" y="789863"/>
                </a:lnTo>
                <a:lnTo>
                  <a:pt x="3782898" y="743724"/>
                </a:lnTo>
                <a:lnTo>
                  <a:pt x="3788727" y="732205"/>
                </a:lnTo>
                <a:lnTo>
                  <a:pt x="3753929" y="714832"/>
                </a:lnTo>
                <a:lnTo>
                  <a:pt x="3568179" y="714832"/>
                </a:lnTo>
                <a:lnTo>
                  <a:pt x="3370935" y="761034"/>
                </a:lnTo>
                <a:lnTo>
                  <a:pt x="3330308" y="778344"/>
                </a:lnTo>
                <a:lnTo>
                  <a:pt x="3330333" y="778522"/>
                </a:lnTo>
                <a:lnTo>
                  <a:pt x="3266732" y="812901"/>
                </a:lnTo>
                <a:lnTo>
                  <a:pt x="3197085" y="784136"/>
                </a:lnTo>
                <a:lnTo>
                  <a:pt x="3110026" y="720686"/>
                </a:lnTo>
                <a:lnTo>
                  <a:pt x="2814002" y="720686"/>
                </a:lnTo>
                <a:lnTo>
                  <a:pt x="2610942" y="726478"/>
                </a:lnTo>
                <a:lnTo>
                  <a:pt x="2558656" y="657301"/>
                </a:lnTo>
                <a:lnTo>
                  <a:pt x="2564472" y="605383"/>
                </a:lnTo>
                <a:lnTo>
                  <a:pt x="2500604" y="553453"/>
                </a:lnTo>
                <a:lnTo>
                  <a:pt x="2436812" y="564972"/>
                </a:lnTo>
                <a:lnTo>
                  <a:pt x="2390355" y="588010"/>
                </a:lnTo>
                <a:lnTo>
                  <a:pt x="2297810" y="570814"/>
                </a:lnTo>
                <a:lnTo>
                  <a:pt x="2297620" y="570763"/>
                </a:lnTo>
                <a:lnTo>
                  <a:pt x="2170137" y="576491"/>
                </a:lnTo>
                <a:lnTo>
                  <a:pt x="1984463" y="541997"/>
                </a:lnTo>
                <a:lnTo>
                  <a:pt x="1653641" y="657301"/>
                </a:lnTo>
                <a:lnTo>
                  <a:pt x="1456270" y="668756"/>
                </a:lnTo>
                <a:lnTo>
                  <a:pt x="1357642" y="686130"/>
                </a:lnTo>
                <a:lnTo>
                  <a:pt x="1259306" y="668947"/>
                </a:lnTo>
                <a:lnTo>
                  <a:pt x="1241856" y="472884"/>
                </a:lnTo>
                <a:lnTo>
                  <a:pt x="1218704" y="449783"/>
                </a:lnTo>
                <a:lnTo>
                  <a:pt x="1137437" y="472884"/>
                </a:lnTo>
                <a:lnTo>
                  <a:pt x="1027125" y="432473"/>
                </a:lnTo>
                <a:lnTo>
                  <a:pt x="916889" y="403707"/>
                </a:lnTo>
                <a:lnTo>
                  <a:pt x="934300" y="374878"/>
                </a:lnTo>
                <a:lnTo>
                  <a:pt x="1108392" y="374878"/>
                </a:lnTo>
                <a:lnTo>
                  <a:pt x="1148994" y="288328"/>
                </a:lnTo>
                <a:lnTo>
                  <a:pt x="1108392" y="213436"/>
                </a:lnTo>
                <a:lnTo>
                  <a:pt x="1003947" y="178752"/>
                </a:lnTo>
                <a:lnTo>
                  <a:pt x="945895" y="201790"/>
                </a:lnTo>
                <a:lnTo>
                  <a:pt x="951687" y="271081"/>
                </a:lnTo>
                <a:lnTo>
                  <a:pt x="911085" y="271081"/>
                </a:lnTo>
                <a:lnTo>
                  <a:pt x="841413" y="351840"/>
                </a:lnTo>
                <a:lnTo>
                  <a:pt x="568705" y="322884"/>
                </a:lnTo>
                <a:lnTo>
                  <a:pt x="440994" y="288328"/>
                </a:lnTo>
                <a:lnTo>
                  <a:pt x="429425" y="40398"/>
                </a:lnTo>
                <a:lnTo>
                  <a:pt x="382993" y="0"/>
                </a:lnTo>
                <a:lnTo>
                  <a:pt x="330758" y="69176"/>
                </a:lnTo>
                <a:lnTo>
                  <a:pt x="348195" y="213436"/>
                </a:lnTo>
                <a:lnTo>
                  <a:pt x="359778" y="276821"/>
                </a:lnTo>
                <a:lnTo>
                  <a:pt x="342417" y="357568"/>
                </a:lnTo>
                <a:lnTo>
                  <a:pt x="249529" y="380606"/>
                </a:lnTo>
                <a:lnTo>
                  <a:pt x="168262" y="322884"/>
                </a:lnTo>
                <a:lnTo>
                  <a:pt x="145046" y="138404"/>
                </a:lnTo>
                <a:lnTo>
                  <a:pt x="92798" y="305574"/>
                </a:lnTo>
                <a:lnTo>
                  <a:pt x="110261" y="403707"/>
                </a:lnTo>
                <a:lnTo>
                  <a:pt x="69621" y="455510"/>
                </a:lnTo>
                <a:lnTo>
                  <a:pt x="92798" y="519010"/>
                </a:lnTo>
                <a:lnTo>
                  <a:pt x="46405" y="565099"/>
                </a:lnTo>
                <a:lnTo>
                  <a:pt x="46405" y="611289"/>
                </a:lnTo>
                <a:lnTo>
                  <a:pt x="23215" y="628599"/>
                </a:lnTo>
                <a:lnTo>
                  <a:pt x="40614" y="761276"/>
                </a:lnTo>
                <a:lnTo>
                  <a:pt x="5816" y="767016"/>
                </a:lnTo>
                <a:lnTo>
                  <a:pt x="0" y="813079"/>
                </a:lnTo>
                <a:lnTo>
                  <a:pt x="40614" y="859282"/>
                </a:lnTo>
                <a:lnTo>
                  <a:pt x="81241" y="865009"/>
                </a:lnTo>
                <a:lnTo>
                  <a:pt x="110261" y="928395"/>
                </a:lnTo>
                <a:lnTo>
                  <a:pt x="301751" y="928395"/>
                </a:lnTo>
                <a:lnTo>
                  <a:pt x="440994" y="939977"/>
                </a:lnTo>
                <a:lnTo>
                  <a:pt x="504888" y="905421"/>
                </a:lnTo>
                <a:lnTo>
                  <a:pt x="649935" y="934186"/>
                </a:lnTo>
                <a:lnTo>
                  <a:pt x="806640" y="945769"/>
                </a:lnTo>
                <a:lnTo>
                  <a:pt x="858900" y="1003477"/>
                </a:lnTo>
                <a:lnTo>
                  <a:pt x="945895" y="1020724"/>
                </a:lnTo>
                <a:lnTo>
                  <a:pt x="986523" y="1003477"/>
                </a:lnTo>
                <a:lnTo>
                  <a:pt x="1195489" y="1038034"/>
                </a:lnTo>
                <a:lnTo>
                  <a:pt x="1282509" y="1049489"/>
                </a:lnTo>
                <a:lnTo>
                  <a:pt x="1381137" y="1038034"/>
                </a:lnTo>
                <a:lnTo>
                  <a:pt x="1462125" y="1026452"/>
                </a:lnTo>
                <a:lnTo>
                  <a:pt x="1467891" y="1066736"/>
                </a:lnTo>
                <a:lnTo>
                  <a:pt x="1537500" y="1095565"/>
                </a:lnTo>
                <a:lnTo>
                  <a:pt x="1642008" y="1118730"/>
                </a:lnTo>
                <a:lnTo>
                  <a:pt x="1758086" y="1216736"/>
                </a:lnTo>
                <a:lnTo>
                  <a:pt x="1949589" y="1216736"/>
                </a:lnTo>
                <a:lnTo>
                  <a:pt x="2059597" y="1245501"/>
                </a:lnTo>
                <a:lnTo>
                  <a:pt x="2082749" y="1378115"/>
                </a:lnTo>
                <a:lnTo>
                  <a:pt x="2065388" y="1429918"/>
                </a:lnTo>
                <a:lnTo>
                  <a:pt x="2065388" y="1516468"/>
                </a:lnTo>
                <a:lnTo>
                  <a:pt x="2036406" y="1579854"/>
                </a:lnTo>
                <a:lnTo>
                  <a:pt x="2100198" y="1579854"/>
                </a:lnTo>
                <a:lnTo>
                  <a:pt x="2204669" y="1545297"/>
                </a:lnTo>
                <a:lnTo>
                  <a:pt x="2320747" y="1568323"/>
                </a:lnTo>
                <a:lnTo>
                  <a:pt x="2552852" y="1551025"/>
                </a:lnTo>
                <a:lnTo>
                  <a:pt x="2645714" y="1551025"/>
                </a:lnTo>
                <a:lnTo>
                  <a:pt x="2732811" y="1516468"/>
                </a:lnTo>
                <a:lnTo>
                  <a:pt x="2895307" y="1510741"/>
                </a:lnTo>
                <a:lnTo>
                  <a:pt x="2988132" y="1458747"/>
                </a:lnTo>
                <a:lnTo>
                  <a:pt x="3034588" y="1458747"/>
                </a:lnTo>
                <a:lnTo>
                  <a:pt x="3121621" y="1424190"/>
                </a:lnTo>
                <a:lnTo>
                  <a:pt x="3197085" y="1458747"/>
                </a:lnTo>
                <a:lnTo>
                  <a:pt x="3243491" y="1441500"/>
                </a:lnTo>
                <a:lnTo>
                  <a:pt x="3330574" y="1458747"/>
                </a:lnTo>
                <a:lnTo>
                  <a:pt x="3417582" y="1435709"/>
                </a:lnTo>
                <a:lnTo>
                  <a:pt x="3539197" y="1395425"/>
                </a:lnTo>
                <a:lnTo>
                  <a:pt x="3800386" y="1418463"/>
                </a:lnTo>
                <a:lnTo>
                  <a:pt x="4131144" y="1326197"/>
                </a:lnTo>
                <a:lnTo>
                  <a:pt x="4212386" y="1378115"/>
                </a:lnTo>
                <a:lnTo>
                  <a:pt x="4287850" y="1360805"/>
                </a:lnTo>
                <a:lnTo>
                  <a:pt x="4328426" y="1389697"/>
                </a:lnTo>
                <a:lnTo>
                  <a:pt x="4357496" y="1418463"/>
                </a:lnTo>
                <a:lnTo>
                  <a:pt x="4421314" y="1389697"/>
                </a:lnTo>
                <a:lnTo>
                  <a:pt x="4525759" y="1366596"/>
                </a:lnTo>
                <a:lnTo>
                  <a:pt x="4589602" y="1314615"/>
                </a:lnTo>
                <a:lnTo>
                  <a:pt x="4659274" y="1187780"/>
                </a:lnTo>
                <a:lnTo>
                  <a:pt x="4665078" y="1060894"/>
                </a:lnTo>
                <a:lnTo>
                  <a:pt x="4705705" y="1037856"/>
                </a:lnTo>
                <a:lnTo>
                  <a:pt x="4717326" y="1009027"/>
                </a:lnTo>
                <a:lnTo>
                  <a:pt x="4665078" y="1009027"/>
                </a:lnTo>
                <a:lnTo>
                  <a:pt x="4636033" y="980198"/>
                </a:lnTo>
                <a:close/>
              </a:path>
            </a:pathLst>
          </a:custGeom>
          <a:ln w="39357">
            <a:solidFill>
              <a:srgbClr val="E899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286322" y="2866510"/>
            <a:ext cx="3835698" cy="64762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457148" y="4211663"/>
            <a:ext cx="171538" cy="16584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213173" y="5848891"/>
            <a:ext cx="799465" cy="331470"/>
          </a:xfrm>
          <a:custGeom>
            <a:avLst/>
            <a:gdLst/>
            <a:ahLst/>
            <a:cxnLst/>
            <a:rect l="l" t="t" r="r" b="b"/>
            <a:pathLst>
              <a:path w="799465" h="331470">
                <a:moveTo>
                  <a:pt x="348297" y="0"/>
                </a:moveTo>
                <a:lnTo>
                  <a:pt x="308305" y="0"/>
                </a:lnTo>
                <a:lnTo>
                  <a:pt x="131254" y="50431"/>
                </a:lnTo>
                <a:lnTo>
                  <a:pt x="62788" y="89712"/>
                </a:lnTo>
                <a:lnTo>
                  <a:pt x="0" y="179489"/>
                </a:lnTo>
                <a:lnTo>
                  <a:pt x="17094" y="201891"/>
                </a:lnTo>
                <a:lnTo>
                  <a:pt x="22834" y="252437"/>
                </a:lnTo>
                <a:lnTo>
                  <a:pt x="28524" y="252437"/>
                </a:lnTo>
                <a:lnTo>
                  <a:pt x="68491" y="263639"/>
                </a:lnTo>
                <a:lnTo>
                  <a:pt x="154152" y="213093"/>
                </a:lnTo>
                <a:lnTo>
                  <a:pt x="216954" y="207518"/>
                </a:lnTo>
                <a:lnTo>
                  <a:pt x="262648" y="224294"/>
                </a:lnTo>
                <a:lnTo>
                  <a:pt x="348297" y="325272"/>
                </a:lnTo>
                <a:lnTo>
                  <a:pt x="496697" y="330949"/>
                </a:lnTo>
                <a:lnTo>
                  <a:pt x="513829" y="263639"/>
                </a:lnTo>
                <a:lnTo>
                  <a:pt x="582295" y="235546"/>
                </a:lnTo>
                <a:lnTo>
                  <a:pt x="656551" y="190690"/>
                </a:lnTo>
                <a:lnTo>
                  <a:pt x="787882" y="190690"/>
                </a:lnTo>
                <a:lnTo>
                  <a:pt x="799312" y="162661"/>
                </a:lnTo>
                <a:lnTo>
                  <a:pt x="747877" y="140208"/>
                </a:lnTo>
                <a:lnTo>
                  <a:pt x="725081" y="100914"/>
                </a:lnTo>
                <a:lnTo>
                  <a:pt x="776478" y="67259"/>
                </a:lnTo>
                <a:lnTo>
                  <a:pt x="765009" y="50431"/>
                </a:lnTo>
                <a:lnTo>
                  <a:pt x="673747" y="39230"/>
                </a:lnTo>
                <a:lnTo>
                  <a:pt x="622350" y="39230"/>
                </a:lnTo>
                <a:lnTo>
                  <a:pt x="610920" y="50431"/>
                </a:lnTo>
                <a:lnTo>
                  <a:pt x="639457" y="95288"/>
                </a:lnTo>
                <a:lnTo>
                  <a:pt x="622350" y="112115"/>
                </a:lnTo>
                <a:lnTo>
                  <a:pt x="576630" y="78460"/>
                </a:lnTo>
                <a:lnTo>
                  <a:pt x="485267" y="50431"/>
                </a:lnTo>
                <a:lnTo>
                  <a:pt x="422503" y="5575"/>
                </a:lnTo>
                <a:lnTo>
                  <a:pt x="34829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213173" y="5848891"/>
            <a:ext cx="799465" cy="331470"/>
          </a:xfrm>
          <a:custGeom>
            <a:avLst/>
            <a:gdLst/>
            <a:ahLst/>
            <a:cxnLst/>
            <a:rect l="l" t="t" r="r" b="b"/>
            <a:pathLst>
              <a:path w="799465" h="331470">
                <a:moveTo>
                  <a:pt x="513829" y="263639"/>
                </a:moveTo>
                <a:lnTo>
                  <a:pt x="582295" y="235546"/>
                </a:lnTo>
                <a:lnTo>
                  <a:pt x="656551" y="190690"/>
                </a:lnTo>
                <a:lnTo>
                  <a:pt x="787882" y="190690"/>
                </a:lnTo>
                <a:lnTo>
                  <a:pt x="799312" y="162661"/>
                </a:lnTo>
                <a:lnTo>
                  <a:pt x="747877" y="140208"/>
                </a:lnTo>
                <a:lnTo>
                  <a:pt x="725081" y="100914"/>
                </a:lnTo>
                <a:lnTo>
                  <a:pt x="776478" y="67259"/>
                </a:lnTo>
                <a:lnTo>
                  <a:pt x="765009" y="50431"/>
                </a:lnTo>
                <a:lnTo>
                  <a:pt x="673747" y="39230"/>
                </a:lnTo>
                <a:lnTo>
                  <a:pt x="622350" y="39230"/>
                </a:lnTo>
                <a:lnTo>
                  <a:pt x="610920" y="50431"/>
                </a:lnTo>
                <a:lnTo>
                  <a:pt x="639457" y="95288"/>
                </a:lnTo>
                <a:lnTo>
                  <a:pt x="622350" y="112115"/>
                </a:lnTo>
                <a:lnTo>
                  <a:pt x="576630" y="78460"/>
                </a:lnTo>
                <a:lnTo>
                  <a:pt x="485267" y="50431"/>
                </a:lnTo>
                <a:lnTo>
                  <a:pt x="422503" y="5575"/>
                </a:lnTo>
                <a:lnTo>
                  <a:pt x="348297" y="0"/>
                </a:lnTo>
                <a:lnTo>
                  <a:pt x="308305" y="0"/>
                </a:lnTo>
                <a:lnTo>
                  <a:pt x="131254" y="50431"/>
                </a:lnTo>
                <a:lnTo>
                  <a:pt x="62788" y="89712"/>
                </a:lnTo>
                <a:lnTo>
                  <a:pt x="0" y="179489"/>
                </a:lnTo>
                <a:lnTo>
                  <a:pt x="17094" y="201891"/>
                </a:lnTo>
                <a:lnTo>
                  <a:pt x="22834" y="252437"/>
                </a:lnTo>
                <a:lnTo>
                  <a:pt x="28524" y="252437"/>
                </a:lnTo>
                <a:lnTo>
                  <a:pt x="68491" y="263639"/>
                </a:lnTo>
                <a:lnTo>
                  <a:pt x="154152" y="213093"/>
                </a:lnTo>
                <a:lnTo>
                  <a:pt x="216954" y="207518"/>
                </a:lnTo>
                <a:lnTo>
                  <a:pt x="262648" y="224294"/>
                </a:lnTo>
                <a:lnTo>
                  <a:pt x="348297" y="325272"/>
                </a:lnTo>
                <a:lnTo>
                  <a:pt x="496697" y="330949"/>
                </a:lnTo>
                <a:lnTo>
                  <a:pt x="513829" y="263639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960105" y="2886177"/>
            <a:ext cx="1221105" cy="570230"/>
          </a:xfrm>
          <a:custGeom>
            <a:avLst/>
            <a:gdLst/>
            <a:ahLst/>
            <a:cxnLst/>
            <a:rect l="l" t="t" r="r" b="b"/>
            <a:pathLst>
              <a:path w="1221105" h="570229">
                <a:moveTo>
                  <a:pt x="935101" y="0"/>
                </a:moveTo>
                <a:lnTo>
                  <a:pt x="35877" y="0"/>
                </a:lnTo>
                <a:lnTo>
                  <a:pt x="0" y="53594"/>
                </a:lnTo>
                <a:lnTo>
                  <a:pt x="5753" y="162547"/>
                </a:lnTo>
                <a:lnTo>
                  <a:pt x="57569" y="214147"/>
                </a:lnTo>
                <a:lnTo>
                  <a:pt x="103657" y="225602"/>
                </a:lnTo>
                <a:lnTo>
                  <a:pt x="195732" y="300177"/>
                </a:lnTo>
                <a:lnTo>
                  <a:pt x="230314" y="294436"/>
                </a:lnTo>
                <a:lnTo>
                  <a:pt x="282130" y="300177"/>
                </a:lnTo>
                <a:lnTo>
                  <a:pt x="310870" y="317347"/>
                </a:lnTo>
                <a:lnTo>
                  <a:pt x="362724" y="328841"/>
                </a:lnTo>
                <a:lnTo>
                  <a:pt x="426072" y="282943"/>
                </a:lnTo>
                <a:lnTo>
                  <a:pt x="500951" y="174028"/>
                </a:lnTo>
                <a:lnTo>
                  <a:pt x="500951" y="133858"/>
                </a:lnTo>
                <a:lnTo>
                  <a:pt x="535470" y="99466"/>
                </a:lnTo>
                <a:lnTo>
                  <a:pt x="644855" y="87972"/>
                </a:lnTo>
                <a:lnTo>
                  <a:pt x="713981" y="139611"/>
                </a:lnTo>
                <a:lnTo>
                  <a:pt x="696658" y="168287"/>
                </a:lnTo>
                <a:lnTo>
                  <a:pt x="644855" y="208407"/>
                </a:lnTo>
                <a:lnTo>
                  <a:pt x="616064" y="225602"/>
                </a:lnTo>
                <a:lnTo>
                  <a:pt x="564222" y="248577"/>
                </a:lnTo>
                <a:lnTo>
                  <a:pt x="500951" y="305892"/>
                </a:lnTo>
                <a:lnTo>
                  <a:pt x="420255" y="328841"/>
                </a:lnTo>
                <a:lnTo>
                  <a:pt x="402996" y="346036"/>
                </a:lnTo>
                <a:lnTo>
                  <a:pt x="523887" y="483641"/>
                </a:lnTo>
                <a:lnTo>
                  <a:pt x="621817" y="460692"/>
                </a:lnTo>
                <a:lnTo>
                  <a:pt x="765784" y="540956"/>
                </a:lnTo>
                <a:lnTo>
                  <a:pt x="886663" y="569671"/>
                </a:lnTo>
                <a:lnTo>
                  <a:pt x="1111288" y="523760"/>
                </a:lnTo>
                <a:lnTo>
                  <a:pt x="1111288" y="483641"/>
                </a:lnTo>
                <a:lnTo>
                  <a:pt x="1093914" y="449249"/>
                </a:lnTo>
                <a:lnTo>
                  <a:pt x="1070965" y="414845"/>
                </a:lnTo>
                <a:lnTo>
                  <a:pt x="955814" y="288683"/>
                </a:lnTo>
                <a:lnTo>
                  <a:pt x="973035" y="271462"/>
                </a:lnTo>
                <a:lnTo>
                  <a:pt x="1024851" y="260032"/>
                </a:lnTo>
                <a:lnTo>
                  <a:pt x="1093914" y="317347"/>
                </a:lnTo>
                <a:lnTo>
                  <a:pt x="1082471" y="380441"/>
                </a:lnTo>
                <a:lnTo>
                  <a:pt x="1116977" y="449249"/>
                </a:lnTo>
                <a:lnTo>
                  <a:pt x="1209128" y="460692"/>
                </a:lnTo>
                <a:lnTo>
                  <a:pt x="1220660" y="449249"/>
                </a:lnTo>
                <a:lnTo>
                  <a:pt x="1168844" y="328841"/>
                </a:lnTo>
                <a:lnTo>
                  <a:pt x="1157249" y="305892"/>
                </a:lnTo>
                <a:lnTo>
                  <a:pt x="1140002" y="237096"/>
                </a:lnTo>
                <a:lnTo>
                  <a:pt x="1093914" y="185496"/>
                </a:lnTo>
                <a:lnTo>
                  <a:pt x="1099693" y="162547"/>
                </a:lnTo>
                <a:lnTo>
                  <a:pt x="1030655" y="93751"/>
                </a:lnTo>
                <a:lnTo>
                  <a:pt x="1019124" y="65087"/>
                </a:lnTo>
                <a:lnTo>
                  <a:pt x="93510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895231" y="2886189"/>
            <a:ext cx="165100" cy="186055"/>
          </a:xfrm>
          <a:custGeom>
            <a:avLst/>
            <a:gdLst/>
            <a:ahLst/>
            <a:cxnLst/>
            <a:rect l="l" t="t" r="r" b="b"/>
            <a:pathLst>
              <a:path w="165100" h="186055">
                <a:moveTo>
                  <a:pt x="158786" y="185480"/>
                </a:moveTo>
                <a:lnTo>
                  <a:pt x="164564" y="162531"/>
                </a:lnTo>
                <a:lnTo>
                  <a:pt x="95540" y="93735"/>
                </a:lnTo>
                <a:lnTo>
                  <a:pt x="84008" y="65071"/>
                </a:lnTo>
                <a:lnTo>
                  <a:pt x="0" y="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960116" y="2886189"/>
            <a:ext cx="1221105" cy="570230"/>
          </a:xfrm>
          <a:custGeom>
            <a:avLst/>
            <a:gdLst/>
            <a:ahLst/>
            <a:cxnLst/>
            <a:rect l="l" t="t" r="r" b="b"/>
            <a:pathLst>
              <a:path w="1221105" h="570229">
                <a:moveTo>
                  <a:pt x="35870" y="0"/>
                </a:moveTo>
                <a:lnTo>
                  <a:pt x="0" y="53591"/>
                </a:lnTo>
                <a:lnTo>
                  <a:pt x="5740" y="162531"/>
                </a:lnTo>
                <a:lnTo>
                  <a:pt x="57556" y="214131"/>
                </a:lnTo>
                <a:lnTo>
                  <a:pt x="103657" y="225599"/>
                </a:lnTo>
                <a:lnTo>
                  <a:pt x="195719" y="300161"/>
                </a:lnTo>
                <a:lnTo>
                  <a:pt x="230314" y="294421"/>
                </a:lnTo>
                <a:lnTo>
                  <a:pt x="282117" y="300161"/>
                </a:lnTo>
                <a:lnTo>
                  <a:pt x="310870" y="317344"/>
                </a:lnTo>
                <a:lnTo>
                  <a:pt x="362712" y="328825"/>
                </a:lnTo>
                <a:lnTo>
                  <a:pt x="426059" y="282940"/>
                </a:lnTo>
                <a:lnTo>
                  <a:pt x="500938" y="174012"/>
                </a:lnTo>
                <a:lnTo>
                  <a:pt x="500938" y="133855"/>
                </a:lnTo>
                <a:lnTo>
                  <a:pt x="535470" y="99450"/>
                </a:lnTo>
                <a:lnTo>
                  <a:pt x="644842" y="87957"/>
                </a:lnTo>
                <a:lnTo>
                  <a:pt x="713968" y="139595"/>
                </a:lnTo>
                <a:lnTo>
                  <a:pt x="696645" y="168272"/>
                </a:lnTo>
                <a:lnTo>
                  <a:pt x="644842" y="208391"/>
                </a:lnTo>
                <a:lnTo>
                  <a:pt x="616064" y="225599"/>
                </a:lnTo>
                <a:lnTo>
                  <a:pt x="564210" y="248561"/>
                </a:lnTo>
                <a:lnTo>
                  <a:pt x="500938" y="305876"/>
                </a:lnTo>
                <a:lnTo>
                  <a:pt x="420243" y="328825"/>
                </a:lnTo>
                <a:lnTo>
                  <a:pt x="402996" y="346021"/>
                </a:lnTo>
                <a:lnTo>
                  <a:pt x="523875" y="483625"/>
                </a:lnTo>
                <a:lnTo>
                  <a:pt x="621804" y="460689"/>
                </a:lnTo>
                <a:lnTo>
                  <a:pt x="765771" y="540953"/>
                </a:lnTo>
                <a:lnTo>
                  <a:pt x="886650" y="569655"/>
                </a:lnTo>
                <a:lnTo>
                  <a:pt x="1111275" y="523745"/>
                </a:lnTo>
                <a:lnTo>
                  <a:pt x="1111275" y="483625"/>
                </a:lnTo>
                <a:lnTo>
                  <a:pt x="1093901" y="449234"/>
                </a:lnTo>
                <a:lnTo>
                  <a:pt x="1070965" y="414829"/>
                </a:lnTo>
                <a:lnTo>
                  <a:pt x="955802" y="288680"/>
                </a:lnTo>
                <a:lnTo>
                  <a:pt x="973023" y="271459"/>
                </a:lnTo>
                <a:lnTo>
                  <a:pt x="1024839" y="260016"/>
                </a:lnTo>
                <a:lnTo>
                  <a:pt x="1093901" y="317344"/>
                </a:lnTo>
                <a:lnTo>
                  <a:pt x="1082459" y="380425"/>
                </a:lnTo>
                <a:lnTo>
                  <a:pt x="1116965" y="449234"/>
                </a:lnTo>
                <a:lnTo>
                  <a:pt x="1209116" y="460689"/>
                </a:lnTo>
                <a:lnTo>
                  <a:pt x="1220647" y="449234"/>
                </a:lnTo>
                <a:lnTo>
                  <a:pt x="1168844" y="328825"/>
                </a:lnTo>
                <a:lnTo>
                  <a:pt x="1157249" y="305876"/>
                </a:lnTo>
                <a:lnTo>
                  <a:pt x="1139990" y="237080"/>
                </a:lnTo>
                <a:lnTo>
                  <a:pt x="1093901" y="185480"/>
                </a:lnTo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216923" y="6114873"/>
            <a:ext cx="599440" cy="361950"/>
          </a:xfrm>
          <a:custGeom>
            <a:avLst/>
            <a:gdLst/>
            <a:ahLst/>
            <a:cxnLst/>
            <a:rect l="l" t="t" r="r" b="b"/>
            <a:pathLst>
              <a:path w="599440" h="361950">
                <a:moveTo>
                  <a:pt x="599198" y="0"/>
                </a:moveTo>
                <a:lnTo>
                  <a:pt x="457898" y="50076"/>
                </a:lnTo>
                <a:lnTo>
                  <a:pt x="356146" y="122427"/>
                </a:lnTo>
                <a:lnTo>
                  <a:pt x="169646" y="116903"/>
                </a:lnTo>
                <a:lnTo>
                  <a:pt x="73533" y="189179"/>
                </a:lnTo>
                <a:lnTo>
                  <a:pt x="0" y="328294"/>
                </a:lnTo>
                <a:lnTo>
                  <a:pt x="17018" y="361670"/>
                </a:lnTo>
                <a:lnTo>
                  <a:pt x="163906" y="350507"/>
                </a:lnTo>
                <a:lnTo>
                  <a:pt x="203530" y="283806"/>
                </a:lnTo>
                <a:lnTo>
                  <a:pt x="282702" y="267119"/>
                </a:lnTo>
                <a:lnTo>
                  <a:pt x="412661" y="228091"/>
                </a:lnTo>
                <a:lnTo>
                  <a:pt x="565315" y="83400"/>
                </a:lnTo>
                <a:lnTo>
                  <a:pt x="59919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216923" y="6114873"/>
            <a:ext cx="599440" cy="361950"/>
          </a:xfrm>
          <a:custGeom>
            <a:avLst/>
            <a:gdLst/>
            <a:ahLst/>
            <a:cxnLst/>
            <a:rect l="l" t="t" r="r" b="b"/>
            <a:pathLst>
              <a:path w="599440" h="361950">
                <a:moveTo>
                  <a:pt x="457898" y="50076"/>
                </a:moveTo>
                <a:lnTo>
                  <a:pt x="356146" y="122427"/>
                </a:lnTo>
                <a:lnTo>
                  <a:pt x="169646" y="116903"/>
                </a:lnTo>
                <a:lnTo>
                  <a:pt x="73533" y="189179"/>
                </a:lnTo>
                <a:lnTo>
                  <a:pt x="0" y="328294"/>
                </a:lnTo>
                <a:lnTo>
                  <a:pt x="17018" y="361670"/>
                </a:lnTo>
                <a:lnTo>
                  <a:pt x="163906" y="350507"/>
                </a:lnTo>
                <a:lnTo>
                  <a:pt x="203530" y="283806"/>
                </a:lnTo>
                <a:lnTo>
                  <a:pt x="282702" y="267119"/>
                </a:lnTo>
                <a:lnTo>
                  <a:pt x="412661" y="228091"/>
                </a:lnTo>
                <a:lnTo>
                  <a:pt x="565315" y="83400"/>
                </a:lnTo>
                <a:lnTo>
                  <a:pt x="599198" y="0"/>
                </a:lnTo>
                <a:lnTo>
                  <a:pt x="457898" y="50076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966449" y="4236852"/>
            <a:ext cx="511175" cy="904875"/>
          </a:xfrm>
          <a:custGeom>
            <a:avLst/>
            <a:gdLst/>
            <a:ahLst/>
            <a:cxnLst/>
            <a:rect l="l" t="t" r="r" b="b"/>
            <a:pathLst>
              <a:path w="511175" h="904875">
                <a:moveTo>
                  <a:pt x="283895" y="0"/>
                </a:moveTo>
                <a:lnTo>
                  <a:pt x="164668" y="22910"/>
                </a:lnTo>
                <a:lnTo>
                  <a:pt x="34074" y="51549"/>
                </a:lnTo>
                <a:lnTo>
                  <a:pt x="0" y="120243"/>
                </a:lnTo>
                <a:lnTo>
                  <a:pt x="39750" y="206171"/>
                </a:lnTo>
                <a:lnTo>
                  <a:pt x="102222" y="229031"/>
                </a:lnTo>
                <a:lnTo>
                  <a:pt x="187375" y="303504"/>
                </a:lnTo>
                <a:lnTo>
                  <a:pt x="198742" y="372224"/>
                </a:lnTo>
                <a:lnTo>
                  <a:pt x="249821" y="423786"/>
                </a:lnTo>
                <a:lnTo>
                  <a:pt x="261226" y="498208"/>
                </a:lnTo>
                <a:lnTo>
                  <a:pt x="227152" y="544004"/>
                </a:lnTo>
                <a:lnTo>
                  <a:pt x="221475" y="595553"/>
                </a:lnTo>
                <a:lnTo>
                  <a:pt x="124929" y="618489"/>
                </a:lnTo>
                <a:lnTo>
                  <a:pt x="51117" y="687184"/>
                </a:lnTo>
                <a:lnTo>
                  <a:pt x="85191" y="761618"/>
                </a:lnTo>
                <a:lnTo>
                  <a:pt x="124929" y="761618"/>
                </a:lnTo>
                <a:lnTo>
                  <a:pt x="136296" y="807427"/>
                </a:lnTo>
                <a:lnTo>
                  <a:pt x="176034" y="807427"/>
                </a:lnTo>
                <a:lnTo>
                  <a:pt x="193039" y="858989"/>
                </a:lnTo>
                <a:lnTo>
                  <a:pt x="272554" y="904811"/>
                </a:lnTo>
                <a:lnTo>
                  <a:pt x="329361" y="807427"/>
                </a:lnTo>
                <a:lnTo>
                  <a:pt x="431520" y="773125"/>
                </a:lnTo>
                <a:lnTo>
                  <a:pt x="442899" y="647115"/>
                </a:lnTo>
                <a:lnTo>
                  <a:pt x="442899" y="641426"/>
                </a:lnTo>
                <a:lnTo>
                  <a:pt x="511009" y="595553"/>
                </a:lnTo>
                <a:lnTo>
                  <a:pt x="511009" y="544004"/>
                </a:lnTo>
                <a:lnTo>
                  <a:pt x="488365" y="435216"/>
                </a:lnTo>
                <a:lnTo>
                  <a:pt x="471322" y="372224"/>
                </a:lnTo>
                <a:lnTo>
                  <a:pt x="488365" y="263436"/>
                </a:lnTo>
                <a:lnTo>
                  <a:pt x="454266" y="217601"/>
                </a:lnTo>
                <a:lnTo>
                  <a:pt x="476999" y="154609"/>
                </a:lnTo>
                <a:lnTo>
                  <a:pt x="488365" y="103073"/>
                </a:lnTo>
                <a:lnTo>
                  <a:pt x="448589" y="85915"/>
                </a:lnTo>
                <a:lnTo>
                  <a:pt x="414515" y="85915"/>
                </a:lnTo>
                <a:lnTo>
                  <a:pt x="374802" y="51549"/>
                </a:lnTo>
                <a:lnTo>
                  <a:pt x="28389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966449" y="4236852"/>
            <a:ext cx="511175" cy="904875"/>
          </a:xfrm>
          <a:custGeom>
            <a:avLst/>
            <a:gdLst/>
            <a:ahLst/>
            <a:cxnLst/>
            <a:rect l="l" t="t" r="r" b="b"/>
            <a:pathLst>
              <a:path w="511175" h="904875">
                <a:moveTo>
                  <a:pt x="488365" y="103073"/>
                </a:moveTo>
                <a:lnTo>
                  <a:pt x="448589" y="85915"/>
                </a:lnTo>
                <a:lnTo>
                  <a:pt x="414515" y="85915"/>
                </a:lnTo>
                <a:lnTo>
                  <a:pt x="374802" y="51549"/>
                </a:lnTo>
                <a:lnTo>
                  <a:pt x="283895" y="0"/>
                </a:lnTo>
                <a:lnTo>
                  <a:pt x="164668" y="22910"/>
                </a:lnTo>
                <a:lnTo>
                  <a:pt x="34074" y="51549"/>
                </a:lnTo>
                <a:lnTo>
                  <a:pt x="0" y="120243"/>
                </a:lnTo>
                <a:lnTo>
                  <a:pt x="39750" y="206171"/>
                </a:lnTo>
                <a:lnTo>
                  <a:pt x="102222" y="229031"/>
                </a:lnTo>
                <a:lnTo>
                  <a:pt x="187375" y="303504"/>
                </a:lnTo>
                <a:lnTo>
                  <a:pt x="198742" y="372224"/>
                </a:lnTo>
                <a:lnTo>
                  <a:pt x="249821" y="423786"/>
                </a:lnTo>
                <a:lnTo>
                  <a:pt x="261226" y="498208"/>
                </a:lnTo>
                <a:lnTo>
                  <a:pt x="227152" y="544004"/>
                </a:lnTo>
                <a:lnTo>
                  <a:pt x="221475" y="595553"/>
                </a:lnTo>
                <a:lnTo>
                  <a:pt x="124929" y="618489"/>
                </a:lnTo>
                <a:lnTo>
                  <a:pt x="51117" y="687184"/>
                </a:lnTo>
                <a:lnTo>
                  <a:pt x="85191" y="761618"/>
                </a:lnTo>
                <a:lnTo>
                  <a:pt x="124929" y="761618"/>
                </a:lnTo>
                <a:lnTo>
                  <a:pt x="136296" y="807427"/>
                </a:lnTo>
                <a:lnTo>
                  <a:pt x="176034" y="807427"/>
                </a:lnTo>
                <a:lnTo>
                  <a:pt x="193039" y="858989"/>
                </a:lnTo>
                <a:lnTo>
                  <a:pt x="272554" y="904811"/>
                </a:lnTo>
                <a:lnTo>
                  <a:pt x="329361" y="807427"/>
                </a:lnTo>
                <a:lnTo>
                  <a:pt x="431520" y="773125"/>
                </a:lnTo>
                <a:lnTo>
                  <a:pt x="442899" y="647115"/>
                </a:lnTo>
                <a:lnTo>
                  <a:pt x="442899" y="641426"/>
                </a:lnTo>
                <a:lnTo>
                  <a:pt x="511009" y="595553"/>
                </a:lnTo>
                <a:lnTo>
                  <a:pt x="511009" y="544004"/>
                </a:lnTo>
                <a:lnTo>
                  <a:pt x="488365" y="435216"/>
                </a:lnTo>
                <a:lnTo>
                  <a:pt x="471322" y="372224"/>
                </a:lnTo>
                <a:lnTo>
                  <a:pt x="488365" y="263436"/>
                </a:lnTo>
                <a:lnTo>
                  <a:pt x="454266" y="217601"/>
                </a:lnTo>
                <a:lnTo>
                  <a:pt x="476999" y="154609"/>
                </a:lnTo>
                <a:lnTo>
                  <a:pt x="488365" y="103073"/>
                </a:lnTo>
                <a:close/>
              </a:path>
            </a:pathLst>
          </a:custGeom>
          <a:ln w="3935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2509000" y="11583989"/>
            <a:ext cx="48958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45" dirty="0">
                <a:solidFill>
                  <a:srgbClr val="E89987"/>
                </a:solidFill>
                <a:latin typeface="Arial"/>
                <a:cs typeface="Arial"/>
              </a:rPr>
              <a:t>C</a:t>
            </a:r>
            <a:r>
              <a:rPr sz="1500" spc="-10" dirty="0">
                <a:solidFill>
                  <a:srgbClr val="E89987"/>
                </a:solidFill>
                <a:latin typeface="Arial"/>
                <a:cs typeface="Arial"/>
              </a:rPr>
              <a:t>r</a:t>
            </a:r>
            <a:r>
              <a:rPr sz="1500" spc="35" dirty="0">
                <a:solidFill>
                  <a:srgbClr val="E89987"/>
                </a:solidFill>
                <a:latin typeface="Arial"/>
                <a:cs typeface="Arial"/>
              </a:rPr>
              <a:t>e</a:t>
            </a:r>
            <a:r>
              <a:rPr sz="1500" spc="110" dirty="0">
                <a:solidFill>
                  <a:srgbClr val="E89987"/>
                </a:solidFill>
                <a:latin typeface="Arial"/>
                <a:cs typeface="Arial"/>
              </a:rPr>
              <a:t>t</a:t>
            </a:r>
            <a:r>
              <a:rPr sz="1500" spc="-25" dirty="0">
                <a:solidFill>
                  <a:srgbClr val="E89987"/>
                </a:solidFill>
                <a:latin typeface="Arial"/>
                <a:cs typeface="Arial"/>
              </a:rPr>
              <a:t>e</a:t>
            </a:r>
            <a:endParaRPr sz="15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1840205" y="5685360"/>
            <a:ext cx="2292985" cy="5222240"/>
          </a:xfrm>
          <a:custGeom>
            <a:avLst/>
            <a:gdLst/>
            <a:ahLst/>
            <a:cxnLst/>
            <a:rect l="l" t="t" r="r" b="b"/>
            <a:pathLst>
              <a:path w="2292984" h="5222240">
                <a:moveTo>
                  <a:pt x="2216264" y="5221732"/>
                </a:moveTo>
                <a:lnTo>
                  <a:pt x="2228717" y="5172016"/>
                </a:lnTo>
                <a:lnTo>
                  <a:pt x="2238363" y="5128782"/>
                </a:lnTo>
                <a:lnTo>
                  <a:pt x="2247978" y="5080506"/>
                </a:lnTo>
                <a:lnTo>
                  <a:pt x="2257302" y="5027237"/>
                </a:lnTo>
                <a:lnTo>
                  <a:pt x="2263226" y="4988975"/>
                </a:lnTo>
                <a:lnTo>
                  <a:pt x="2268826" y="4948531"/>
                </a:lnTo>
                <a:lnTo>
                  <a:pt x="2274024" y="4905919"/>
                </a:lnTo>
                <a:lnTo>
                  <a:pt x="2278743" y="4861154"/>
                </a:lnTo>
                <a:lnTo>
                  <a:pt x="2282904" y="4814251"/>
                </a:lnTo>
                <a:lnTo>
                  <a:pt x="2286431" y="4765225"/>
                </a:lnTo>
                <a:lnTo>
                  <a:pt x="2289245" y="4714089"/>
                </a:lnTo>
                <a:lnTo>
                  <a:pt x="2291268" y="4660860"/>
                </a:lnTo>
                <a:lnTo>
                  <a:pt x="2292424" y="4605552"/>
                </a:lnTo>
                <a:lnTo>
                  <a:pt x="2292651" y="4577123"/>
                </a:lnTo>
                <a:lnTo>
                  <a:pt x="2292633" y="4548179"/>
                </a:lnTo>
                <a:lnTo>
                  <a:pt x="2291819" y="4488756"/>
                </a:lnTo>
                <a:lnTo>
                  <a:pt x="2289904" y="4427298"/>
                </a:lnTo>
                <a:lnTo>
                  <a:pt x="2286810" y="4363819"/>
                </a:lnTo>
                <a:lnTo>
                  <a:pt x="2282460" y="4298335"/>
                </a:lnTo>
                <a:lnTo>
                  <a:pt x="2276775" y="4230860"/>
                </a:lnTo>
                <a:lnTo>
                  <a:pt x="2269678" y="4161408"/>
                </a:lnTo>
                <a:lnTo>
                  <a:pt x="2261091" y="4089994"/>
                </a:lnTo>
                <a:lnTo>
                  <a:pt x="2250937" y="4016634"/>
                </a:lnTo>
                <a:lnTo>
                  <a:pt x="2239138" y="3941342"/>
                </a:lnTo>
                <a:lnTo>
                  <a:pt x="2232597" y="3902975"/>
                </a:lnTo>
                <a:lnTo>
                  <a:pt x="2225616" y="3864132"/>
                </a:lnTo>
                <a:lnTo>
                  <a:pt x="2218184" y="3824812"/>
                </a:lnTo>
                <a:lnTo>
                  <a:pt x="2210293" y="3785019"/>
                </a:lnTo>
                <a:lnTo>
                  <a:pt x="2201932" y="3744754"/>
                </a:lnTo>
                <a:lnTo>
                  <a:pt x="2193091" y="3704018"/>
                </a:lnTo>
                <a:lnTo>
                  <a:pt x="2183762" y="3662814"/>
                </a:lnTo>
                <a:lnTo>
                  <a:pt x="2173934" y="3621144"/>
                </a:lnTo>
                <a:lnTo>
                  <a:pt x="2163598" y="3579009"/>
                </a:lnTo>
                <a:lnTo>
                  <a:pt x="2152743" y="3536411"/>
                </a:lnTo>
                <a:lnTo>
                  <a:pt x="2141361" y="3493352"/>
                </a:lnTo>
                <a:lnTo>
                  <a:pt x="2129441" y="3449834"/>
                </a:lnTo>
                <a:lnTo>
                  <a:pt x="2116973" y="3405859"/>
                </a:lnTo>
                <a:lnTo>
                  <a:pt x="2103949" y="3361428"/>
                </a:lnTo>
                <a:lnTo>
                  <a:pt x="2090358" y="3316543"/>
                </a:lnTo>
                <a:lnTo>
                  <a:pt x="2076191" y="3271207"/>
                </a:lnTo>
                <a:lnTo>
                  <a:pt x="2061437" y="3225421"/>
                </a:lnTo>
                <a:lnTo>
                  <a:pt x="2046087" y="3179187"/>
                </a:lnTo>
                <a:lnTo>
                  <a:pt x="2030132" y="3132506"/>
                </a:lnTo>
                <a:lnTo>
                  <a:pt x="2013562" y="3085381"/>
                </a:lnTo>
                <a:lnTo>
                  <a:pt x="1996367" y="3037813"/>
                </a:lnTo>
                <a:lnTo>
                  <a:pt x="1978537" y="2989805"/>
                </a:lnTo>
                <a:lnTo>
                  <a:pt x="1960062" y="2941358"/>
                </a:lnTo>
                <a:lnTo>
                  <a:pt x="1940933" y="2892473"/>
                </a:lnTo>
                <a:lnTo>
                  <a:pt x="1921141" y="2843154"/>
                </a:lnTo>
                <a:lnTo>
                  <a:pt x="1900675" y="2793401"/>
                </a:lnTo>
                <a:lnTo>
                  <a:pt x="1879525" y="2743216"/>
                </a:lnTo>
                <a:lnTo>
                  <a:pt x="1857683" y="2692602"/>
                </a:lnTo>
                <a:lnTo>
                  <a:pt x="1835138" y="2641560"/>
                </a:lnTo>
                <a:lnTo>
                  <a:pt x="1811880" y="2590091"/>
                </a:lnTo>
                <a:lnTo>
                  <a:pt x="1787900" y="2538199"/>
                </a:lnTo>
                <a:lnTo>
                  <a:pt x="1763189" y="2485884"/>
                </a:lnTo>
                <a:lnTo>
                  <a:pt x="1737736" y="2433148"/>
                </a:lnTo>
                <a:lnTo>
                  <a:pt x="1711531" y="2379994"/>
                </a:lnTo>
                <a:lnTo>
                  <a:pt x="1684566" y="2326423"/>
                </a:lnTo>
                <a:lnTo>
                  <a:pt x="1656830" y="2272437"/>
                </a:lnTo>
                <a:lnTo>
                  <a:pt x="1628313" y="2218038"/>
                </a:lnTo>
                <a:lnTo>
                  <a:pt x="1599006" y="2163228"/>
                </a:lnTo>
                <a:lnTo>
                  <a:pt x="1568900" y="2108008"/>
                </a:lnTo>
                <a:lnTo>
                  <a:pt x="1537983" y="2052380"/>
                </a:lnTo>
                <a:lnTo>
                  <a:pt x="1506248" y="1996346"/>
                </a:lnTo>
                <a:lnTo>
                  <a:pt x="1473683" y="1939909"/>
                </a:lnTo>
                <a:lnTo>
                  <a:pt x="1440280" y="1883069"/>
                </a:lnTo>
                <a:lnTo>
                  <a:pt x="1406029" y="1825829"/>
                </a:lnTo>
                <a:lnTo>
                  <a:pt x="1370919" y="1768191"/>
                </a:lnTo>
                <a:lnTo>
                  <a:pt x="1334941" y="1710156"/>
                </a:lnTo>
                <a:lnTo>
                  <a:pt x="1298086" y="1651726"/>
                </a:lnTo>
                <a:lnTo>
                  <a:pt x="1260344" y="1592903"/>
                </a:lnTo>
                <a:lnTo>
                  <a:pt x="1221704" y="1533689"/>
                </a:lnTo>
                <a:lnTo>
                  <a:pt x="1182158" y="1474086"/>
                </a:lnTo>
                <a:lnTo>
                  <a:pt x="1141695" y="1414095"/>
                </a:lnTo>
                <a:lnTo>
                  <a:pt x="1100307" y="1353719"/>
                </a:lnTo>
                <a:lnTo>
                  <a:pt x="1057982" y="1292959"/>
                </a:lnTo>
                <a:lnTo>
                  <a:pt x="1014712" y="1231817"/>
                </a:lnTo>
                <a:lnTo>
                  <a:pt x="970486" y="1170295"/>
                </a:lnTo>
                <a:lnTo>
                  <a:pt x="925296" y="1108394"/>
                </a:lnTo>
                <a:lnTo>
                  <a:pt x="879130" y="1046118"/>
                </a:lnTo>
                <a:lnTo>
                  <a:pt x="831981" y="983467"/>
                </a:lnTo>
                <a:lnTo>
                  <a:pt x="783837" y="920443"/>
                </a:lnTo>
                <a:lnTo>
                  <a:pt x="734689" y="857048"/>
                </a:lnTo>
                <a:lnTo>
                  <a:pt x="684528" y="793284"/>
                </a:lnTo>
                <a:lnTo>
                  <a:pt x="633344" y="729153"/>
                </a:lnTo>
                <a:lnTo>
                  <a:pt x="581126" y="664656"/>
                </a:lnTo>
                <a:lnTo>
                  <a:pt x="527866" y="599796"/>
                </a:lnTo>
                <a:lnTo>
                  <a:pt x="473553" y="534574"/>
                </a:lnTo>
                <a:lnTo>
                  <a:pt x="418179" y="468993"/>
                </a:lnTo>
                <a:lnTo>
                  <a:pt x="361732" y="403053"/>
                </a:lnTo>
                <a:lnTo>
                  <a:pt x="304204" y="336757"/>
                </a:lnTo>
                <a:lnTo>
                  <a:pt x="245584" y="270107"/>
                </a:lnTo>
                <a:lnTo>
                  <a:pt x="185864" y="203104"/>
                </a:lnTo>
                <a:lnTo>
                  <a:pt x="125033" y="135751"/>
                </a:lnTo>
                <a:lnTo>
                  <a:pt x="63081" y="68049"/>
                </a:ln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022065" y="110160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801139" y="56436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195997" y="10936723"/>
            <a:ext cx="4615815" cy="640715"/>
          </a:xfrm>
          <a:custGeom>
            <a:avLst/>
            <a:gdLst/>
            <a:ahLst/>
            <a:cxnLst/>
            <a:rect l="l" t="t" r="r" b="b"/>
            <a:pathLst>
              <a:path w="4615815" h="640715">
                <a:moveTo>
                  <a:pt x="4615205" y="543674"/>
                </a:moveTo>
                <a:lnTo>
                  <a:pt x="4117846" y="640478"/>
                </a:lnTo>
                <a:lnTo>
                  <a:pt x="3471310" y="616113"/>
                </a:lnTo>
                <a:lnTo>
                  <a:pt x="2242919" y="419610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676084" y="8960015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80071" y="8964021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3868400" y="9212065"/>
            <a:ext cx="303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3846530" y="9415265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3859228" y="9021258"/>
            <a:ext cx="324485" cy="213995"/>
          </a:xfrm>
          <a:custGeom>
            <a:avLst/>
            <a:gdLst/>
            <a:ahLst/>
            <a:cxnLst/>
            <a:rect l="l" t="t" r="r" b="b"/>
            <a:pathLst>
              <a:path w="324484" h="213995">
                <a:moveTo>
                  <a:pt x="220179" y="119329"/>
                </a:moveTo>
                <a:lnTo>
                  <a:pt x="180120" y="135598"/>
                </a:lnTo>
                <a:lnTo>
                  <a:pt x="148653" y="144386"/>
                </a:lnTo>
                <a:lnTo>
                  <a:pt x="110655" y="209067"/>
                </a:lnTo>
                <a:lnTo>
                  <a:pt x="113982" y="213855"/>
                </a:lnTo>
                <a:lnTo>
                  <a:pt x="136982" y="210083"/>
                </a:lnTo>
                <a:lnTo>
                  <a:pt x="139738" y="209270"/>
                </a:lnTo>
                <a:lnTo>
                  <a:pt x="169557" y="177914"/>
                </a:lnTo>
                <a:lnTo>
                  <a:pt x="215226" y="157899"/>
                </a:lnTo>
                <a:lnTo>
                  <a:pt x="217703" y="151599"/>
                </a:lnTo>
                <a:lnTo>
                  <a:pt x="213550" y="142074"/>
                </a:lnTo>
                <a:lnTo>
                  <a:pt x="209676" y="139788"/>
                </a:lnTo>
                <a:lnTo>
                  <a:pt x="205232" y="139788"/>
                </a:lnTo>
                <a:lnTo>
                  <a:pt x="222656" y="123063"/>
                </a:lnTo>
                <a:lnTo>
                  <a:pt x="220179" y="119329"/>
                </a:lnTo>
                <a:close/>
              </a:path>
              <a:path w="324484" h="213995">
                <a:moveTo>
                  <a:pt x="17881" y="104025"/>
                </a:moveTo>
                <a:lnTo>
                  <a:pt x="13296" y="104267"/>
                </a:lnTo>
                <a:lnTo>
                  <a:pt x="558" y="108597"/>
                </a:lnTo>
                <a:lnTo>
                  <a:pt x="0" y="112115"/>
                </a:lnTo>
                <a:lnTo>
                  <a:pt x="2184" y="113842"/>
                </a:lnTo>
                <a:lnTo>
                  <a:pt x="40754" y="147243"/>
                </a:lnTo>
                <a:lnTo>
                  <a:pt x="39284" y="152726"/>
                </a:lnTo>
                <a:lnTo>
                  <a:pt x="41222" y="157626"/>
                </a:lnTo>
                <a:lnTo>
                  <a:pt x="46006" y="160391"/>
                </a:lnTo>
                <a:lnTo>
                  <a:pt x="53073" y="159473"/>
                </a:lnTo>
                <a:lnTo>
                  <a:pt x="170053" y="128384"/>
                </a:lnTo>
                <a:lnTo>
                  <a:pt x="193617" y="119676"/>
                </a:lnTo>
                <a:lnTo>
                  <a:pt x="195116" y="119037"/>
                </a:lnTo>
                <a:lnTo>
                  <a:pt x="85217" y="119037"/>
                </a:lnTo>
                <a:lnTo>
                  <a:pt x="17881" y="104025"/>
                </a:lnTo>
                <a:close/>
              </a:path>
              <a:path w="324484" h="213995">
                <a:moveTo>
                  <a:pt x="209461" y="139661"/>
                </a:moveTo>
                <a:lnTo>
                  <a:pt x="205232" y="139788"/>
                </a:lnTo>
                <a:lnTo>
                  <a:pt x="209676" y="139788"/>
                </a:lnTo>
                <a:lnTo>
                  <a:pt x="209461" y="139661"/>
                </a:lnTo>
                <a:close/>
              </a:path>
              <a:path w="324484" h="213995">
                <a:moveTo>
                  <a:pt x="44450" y="0"/>
                </a:moveTo>
                <a:lnTo>
                  <a:pt x="18008" y="9664"/>
                </a:lnTo>
                <a:lnTo>
                  <a:pt x="15240" y="10566"/>
                </a:lnTo>
                <a:lnTo>
                  <a:pt x="14655" y="14312"/>
                </a:lnTo>
                <a:lnTo>
                  <a:pt x="129667" y="93243"/>
                </a:lnTo>
                <a:lnTo>
                  <a:pt x="118290" y="99645"/>
                </a:lnTo>
                <a:lnTo>
                  <a:pt x="107075" y="106102"/>
                </a:lnTo>
                <a:lnTo>
                  <a:pt x="85217" y="119037"/>
                </a:lnTo>
                <a:lnTo>
                  <a:pt x="195116" y="119037"/>
                </a:lnTo>
                <a:lnTo>
                  <a:pt x="264086" y="88816"/>
                </a:lnTo>
                <a:lnTo>
                  <a:pt x="310330" y="64971"/>
                </a:lnTo>
                <a:lnTo>
                  <a:pt x="319806" y="56769"/>
                </a:lnTo>
                <a:lnTo>
                  <a:pt x="202831" y="56769"/>
                </a:lnTo>
                <a:lnTo>
                  <a:pt x="154279" y="42214"/>
                </a:lnTo>
                <a:lnTo>
                  <a:pt x="166331" y="37084"/>
                </a:lnTo>
                <a:lnTo>
                  <a:pt x="169367" y="29540"/>
                </a:lnTo>
                <a:lnTo>
                  <a:pt x="118795" y="29476"/>
                </a:lnTo>
                <a:lnTo>
                  <a:pt x="50025" y="355"/>
                </a:lnTo>
                <a:lnTo>
                  <a:pt x="44450" y="0"/>
                </a:lnTo>
                <a:close/>
              </a:path>
              <a:path w="324484" h="213995">
                <a:moveTo>
                  <a:pt x="270169" y="34613"/>
                </a:moveTo>
                <a:lnTo>
                  <a:pt x="233400" y="44730"/>
                </a:lnTo>
                <a:lnTo>
                  <a:pt x="202831" y="56769"/>
                </a:lnTo>
                <a:lnTo>
                  <a:pt x="319806" y="56769"/>
                </a:lnTo>
                <a:lnTo>
                  <a:pt x="321779" y="55061"/>
                </a:lnTo>
                <a:lnTo>
                  <a:pt x="324243" y="45707"/>
                </a:lnTo>
                <a:lnTo>
                  <a:pt x="319693" y="40957"/>
                </a:lnTo>
                <a:lnTo>
                  <a:pt x="312804" y="38709"/>
                </a:lnTo>
                <a:lnTo>
                  <a:pt x="304062" y="37824"/>
                </a:lnTo>
                <a:lnTo>
                  <a:pt x="293954" y="37160"/>
                </a:lnTo>
                <a:lnTo>
                  <a:pt x="285692" y="36177"/>
                </a:lnTo>
                <a:lnTo>
                  <a:pt x="277637" y="35112"/>
                </a:lnTo>
                <a:lnTo>
                  <a:pt x="270169" y="34613"/>
                </a:lnTo>
                <a:close/>
              </a:path>
              <a:path w="324484" h="213995">
                <a:moveTo>
                  <a:pt x="156286" y="13474"/>
                </a:moveTo>
                <a:lnTo>
                  <a:pt x="118795" y="29476"/>
                </a:lnTo>
                <a:lnTo>
                  <a:pt x="169340" y="29476"/>
                </a:lnTo>
                <a:lnTo>
                  <a:pt x="163817" y="16510"/>
                </a:lnTo>
                <a:lnTo>
                  <a:pt x="156286" y="1347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766012" y="9772536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770002" y="977655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3766012" y="9796691"/>
            <a:ext cx="836930" cy="81280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300">
              <a:latin typeface="Times New Roman"/>
              <a:cs typeface="Times New Roman"/>
            </a:endParaRPr>
          </a:p>
          <a:p>
            <a:pPr marL="151130">
              <a:lnSpc>
                <a:spcPct val="100000"/>
              </a:lnSpc>
              <a:spcBef>
                <a:spcPts val="5"/>
              </a:spcBef>
            </a:pPr>
            <a:r>
              <a:rPr sz="1800" spc="65" dirty="0">
                <a:solidFill>
                  <a:srgbClr val="808285"/>
                </a:solidFill>
                <a:latin typeface="Arial"/>
                <a:cs typeface="Arial"/>
              </a:rPr>
              <a:t>5</a:t>
            </a:r>
            <a:r>
              <a:rPr sz="1200" spc="6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3998185" y="9884523"/>
            <a:ext cx="227634" cy="2880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808003" y="11191971"/>
            <a:ext cx="75793" cy="758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124043" y="10534522"/>
            <a:ext cx="75793" cy="758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984172" y="11016006"/>
            <a:ext cx="75793" cy="758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527597" y="4662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11541218" y="4794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684689" y="10106983"/>
            <a:ext cx="614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808285"/>
                </a:solidFill>
                <a:latin typeface="Arial"/>
                <a:cs typeface="Arial"/>
              </a:rPr>
              <a:t>Chania</a:t>
            </a:r>
            <a:endParaRPr sz="15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3182125" y="10461700"/>
            <a:ext cx="2534920" cy="6788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500" spc="5" dirty="0">
                <a:solidFill>
                  <a:srgbClr val="808285"/>
                </a:solidFill>
                <a:latin typeface="Arial"/>
                <a:cs typeface="Arial"/>
              </a:rPr>
              <a:t>Heraklion</a:t>
            </a:r>
            <a:endParaRPr sz="1500">
              <a:latin typeface="Arial"/>
              <a:cs typeface="Arial"/>
            </a:endParaRPr>
          </a:p>
          <a:p>
            <a:pPr marL="1828800">
              <a:lnSpc>
                <a:spcPct val="100000"/>
              </a:lnSpc>
              <a:spcBef>
                <a:spcPts val="770"/>
              </a:spcBef>
            </a:pPr>
            <a:r>
              <a:rPr sz="1500" spc="-10" dirty="0">
                <a:solidFill>
                  <a:srgbClr val="808285"/>
                </a:solidFill>
                <a:latin typeface="Arial"/>
                <a:cs typeface="Arial"/>
              </a:rPr>
              <a:t>Elounda</a:t>
            </a:r>
            <a:endParaRPr sz="150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3256400" y="11031067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260395" y="1103506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3529699" y="11288253"/>
            <a:ext cx="158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3489085" y="11491453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3365548" y="11129033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21" y="127603"/>
                </a:moveTo>
                <a:lnTo>
                  <a:pt x="47639" y="146313"/>
                </a:lnTo>
                <a:lnTo>
                  <a:pt x="40652" y="170033"/>
                </a:lnTo>
                <a:lnTo>
                  <a:pt x="41484" y="178589"/>
                </a:lnTo>
                <a:lnTo>
                  <a:pt x="65617" y="209142"/>
                </a:lnTo>
                <a:lnTo>
                  <a:pt x="81521" y="212477"/>
                </a:lnTo>
                <a:lnTo>
                  <a:pt x="89759" y="211615"/>
                </a:lnTo>
                <a:lnTo>
                  <a:pt x="119178" y="186558"/>
                </a:lnTo>
                <a:lnTo>
                  <a:pt x="119550" y="185312"/>
                </a:lnTo>
                <a:lnTo>
                  <a:pt x="77457" y="185312"/>
                </a:lnTo>
                <a:lnTo>
                  <a:pt x="73774" y="183610"/>
                </a:lnTo>
                <a:lnTo>
                  <a:pt x="68453" y="178085"/>
                </a:lnTo>
                <a:lnTo>
                  <a:pt x="66814" y="174263"/>
                </a:lnTo>
                <a:lnTo>
                  <a:pt x="66814" y="165817"/>
                </a:lnTo>
                <a:lnTo>
                  <a:pt x="68453" y="161994"/>
                </a:lnTo>
                <a:lnTo>
                  <a:pt x="73787" y="156470"/>
                </a:lnTo>
                <a:lnTo>
                  <a:pt x="77457" y="154755"/>
                </a:lnTo>
                <a:lnTo>
                  <a:pt x="119547" y="154755"/>
                </a:lnTo>
                <a:lnTo>
                  <a:pt x="119178" y="153520"/>
                </a:lnTo>
                <a:lnTo>
                  <a:pt x="89759" y="128465"/>
                </a:lnTo>
                <a:lnTo>
                  <a:pt x="81521" y="127603"/>
                </a:lnTo>
                <a:close/>
              </a:path>
              <a:path w="419734" h="212725">
                <a:moveTo>
                  <a:pt x="338162" y="127603"/>
                </a:moveTo>
                <a:lnTo>
                  <a:pt x="304280" y="146313"/>
                </a:lnTo>
                <a:lnTo>
                  <a:pt x="297294" y="170033"/>
                </a:lnTo>
                <a:lnTo>
                  <a:pt x="298126" y="178589"/>
                </a:lnTo>
                <a:lnTo>
                  <a:pt x="322259" y="209142"/>
                </a:lnTo>
                <a:lnTo>
                  <a:pt x="338162" y="212477"/>
                </a:lnTo>
                <a:lnTo>
                  <a:pt x="346401" y="211615"/>
                </a:lnTo>
                <a:lnTo>
                  <a:pt x="375819" y="186558"/>
                </a:lnTo>
                <a:lnTo>
                  <a:pt x="376192" y="185312"/>
                </a:lnTo>
                <a:lnTo>
                  <a:pt x="334098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56" y="174263"/>
                </a:lnTo>
                <a:lnTo>
                  <a:pt x="323456" y="165817"/>
                </a:lnTo>
                <a:lnTo>
                  <a:pt x="325107" y="161994"/>
                </a:lnTo>
                <a:lnTo>
                  <a:pt x="330428" y="156470"/>
                </a:lnTo>
                <a:lnTo>
                  <a:pt x="334098" y="154755"/>
                </a:lnTo>
                <a:lnTo>
                  <a:pt x="376189" y="154755"/>
                </a:lnTo>
                <a:lnTo>
                  <a:pt x="375819" y="153520"/>
                </a:lnTo>
                <a:lnTo>
                  <a:pt x="346401" y="128465"/>
                </a:lnTo>
                <a:lnTo>
                  <a:pt x="338162" y="127603"/>
                </a:lnTo>
                <a:close/>
              </a:path>
              <a:path w="419734" h="212725">
                <a:moveTo>
                  <a:pt x="119547" y="154755"/>
                </a:moveTo>
                <a:lnTo>
                  <a:pt x="85585" y="154755"/>
                </a:lnTo>
                <a:lnTo>
                  <a:pt x="89268" y="156470"/>
                </a:lnTo>
                <a:lnTo>
                  <a:pt x="94589" y="161994"/>
                </a:lnTo>
                <a:lnTo>
                  <a:pt x="96240" y="165817"/>
                </a:lnTo>
                <a:lnTo>
                  <a:pt x="96240" y="174263"/>
                </a:lnTo>
                <a:lnTo>
                  <a:pt x="94589" y="178085"/>
                </a:lnTo>
                <a:lnTo>
                  <a:pt x="89268" y="183610"/>
                </a:lnTo>
                <a:lnTo>
                  <a:pt x="85585" y="185312"/>
                </a:lnTo>
                <a:lnTo>
                  <a:pt x="119550" y="185312"/>
                </a:lnTo>
                <a:lnTo>
                  <a:pt x="121559" y="178589"/>
                </a:lnTo>
                <a:lnTo>
                  <a:pt x="122389" y="170033"/>
                </a:lnTo>
                <a:lnTo>
                  <a:pt x="121559" y="161485"/>
                </a:lnTo>
                <a:lnTo>
                  <a:pt x="119547" y="154755"/>
                </a:lnTo>
                <a:close/>
              </a:path>
              <a:path w="419734" h="212725">
                <a:moveTo>
                  <a:pt x="376189" y="154755"/>
                </a:moveTo>
                <a:lnTo>
                  <a:pt x="342226" y="154755"/>
                </a:lnTo>
                <a:lnTo>
                  <a:pt x="345909" y="156470"/>
                </a:lnTo>
                <a:lnTo>
                  <a:pt x="351231" y="161994"/>
                </a:lnTo>
                <a:lnTo>
                  <a:pt x="352882" y="165817"/>
                </a:lnTo>
                <a:lnTo>
                  <a:pt x="352882" y="174263"/>
                </a:lnTo>
                <a:lnTo>
                  <a:pt x="351231" y="178085"/>
                </a:lnTo>
                <a:lnTo>
                  <a:pt x="345909" y="183610"/>
                </a:lnTo>
                <a:lnTo>
                  <a:pt x="342226" y="185312"/>
                </a:lnTo>
                <a:lnTo>
                  <a:pt x="376192" y="185312"/>
                </a:lnTo>
                <a:lnTo>
                  <a:pt x="378201" y="178589"/>
                </a:lnTo>
                <a:lnTo>
                  <a:pt x="379031" y="170033"/>
                </a:lnTo>
                <a:lnTo>
                  <a:pt x="378201" y="161485"/>
                </a:lnTo>
                <a:lnTo>
                  <a:pt x="376189" y="154755"/>
                </a:lnTo>
                <a:close/>
              </a:path>
              <a:path w="419734" h="212725">
                <a:moveTo>
                  <a:pt x="412471" y="103803"/>
                </a:moveTo>
                <a:lnTo>
                  <a:pt x="27254" y="103803"/>
                </a:lnTo>
                <a:lnTo>
                  <a:pt x="30657" y="106241"/>
                </a:lnTo>
                <a:lnTo>
                  <a:pt x="31953" y="113595"/>
                </a:lnTo>
                <a:lnTo>
                  <a:pt x="29603" y="117125"/>
                </a:lnTo>
                <a:lnTo>
                  <a:pt x="9232" y="121011"/>
                </a:lnTo>
                <a:lnTo>
                  <a:pt x="8432" y="124618"/>
                </a:lnTo>
                <a:lnTo>
                  <a:pt x="7886" y="128441"/>
                </a:lnTo>
                <a:lnTo>
                  <a:pt x="6578" y="149421"/>
                </a:lnTo>
                <a:lnTo>
                  <a:pt x="3492" y="150780"/>
                </a:lnTo>
                <a:lnTo>
                  <a:pt x="1155" y="153752"/>
                </a:lnTo>
                <a:lnTo>
                  <a:pt x="685" y="157460"/>
                </a:lnTo>
                <a:lnTo>
                  <a:pt x="627" y="166414"/>
                </a:lnTo>
                <a:lnTo>
                  <a:pt x="0" y="171507"/>
                </a:lnTo>
                <a:lnTo>
                  <a:pt x="3771" y="176599"/>
                </a:lnTo>
                <a:lnTo>
                  <a:pt x="26733" y="179774"/>
                </a:lnTo>
                <a:lnTo>
                  <a:pt x="26212" y="176574"/>
                </a:lnTo>
                <a:lnTo>
                  <a:pt x="26059" y="174707"/>
                </a:lnTo>
                <a:lnTo>
                  <a:pt x="42227" y="129228"/>
                </a:lnTo>
                <a:lnTo>
                  <a:pt x="81521" y="112325"/>
                </a:lnTo>
                <a:lnTo>
                  <a:pt x="412853" y="112325"/>
                </a:lnTo>
                <a:lnTo>
                  <a:pt x="412744" y="109527"/>
                </a:lnTo>
                <a:lnTo>
                  <a:pt x="412471" y="103803"/>
                </a:lnTo>
                <a:close/>
              </a:path>
              <a:path w="419734" h="212725">
                <a:moveTo>
                  <a:pt x="338162" y="112325"/>
                </a:moveTo>
                <a:lnTo>
                  <a:pt x="81521" y="112325"/>
                </a:lnTo>
                <a:lnTo>
                  <a:pt x="92429" y="113441"/>
                </a:lnTo>
                <a:lnTo>
                  <a:pt x="102798" y="116709"/>
                </a:lnTo>
                <a:lnTo>
                  <a:pt x="132876" y="147945"/>
                </a:lnTo>
                <a:lnTo>
                  <a:pt x="137096" y="170033"/>
                </a:lnTo>
                <a:lnTo>
                  <a:pt x="137055" y="173081"/>
                </a:lnTo>
                <a:lnTo>
                  <a:pt x="136968" y="174707"/>
                </a:lnTo>
                <a:lnTo>
                  <a:pt x="136715" y="176942"/>
                </a:lnTo>
                <a:lnTo>
                  <a:pt x="282968" y="176942"/>
                </a:lnTo>
                <a:lnTo>
                  <a:pt x="282714" y="174707"/>
                </a:lnTo>
                <a:lnTo>
                  <a:pt x="282628" y="173081"/>
                </a:lnTo>
                <a:lnTo>
                  <a:pt x="282587" y="170033"/>
                </a:lnTo>
                <a:lnTo>
                  <a:pt x="283661" y="158711"/>
                </a:lnTo>
                <a:lnTo>
                  <a:pt x="307335" y="122012"/>
                </a:lnTo>
                <a:lnTo>
                  <a:pt x="327260" y="113441"/>
                </a:lnTo>
                <a:lnTo>
                  <a:pt x="338162" y="112325"/>
                </a:lnTo>
                <a:close/>
              </a:path>
              <a:path w="419734" h="212725">
                <a:moveTo>
                  <a:pt x="412853" y="112325"/>
                </a:moveTo>
                <a:lnTo>
                  <a:pt x="338162" y="112325"/>
                </a:lnTo>
                <a:lnTo>
                  <a:pt x="349071" y="113441"/>
                </a:lnTo>
                <a:lnTo>
                  <a:pt x="359440" y="116709"/>
                </a:lnTo>
                <a:lnTo>
                  <a:pt x="389518" y="147945"/>
                </a:lnTo>
                <a:lnTo>
                  <a:pt x="393738" y="170033"/>
                </a:lnTo>
                <a:lnTo>
                  <a:pt x="393687" y="173081"/>
                </a:lnTo>
                <a:lnTo>
                  <a:pt x="393573" y="174593"/>
                </a:lnTo>
                <a:lnTo>
                  <a:pt x="415925" y="171507"/>
                </a:lnTo>
                <a:lnTo>
                  <a:pt x="419696" y="166414"/>
                </a:lnTo>
                <a:lnTo>
                  <a:pt x="419077" y="161485"/>
                </a:lnTo>
                <a:lnTo>
                  <a:pt x="418998" y="152368"/>
                </a:lnTo>
                <a:lnTo>
                  <a:pt x="418579" y="148977"/>
                </a:lnTo>
                <a:lnTo>
                  <a:pt x="416585" y="146196"/>
                </a:lnTo>
                <a:lnTo>
                  <a:pt x="413880" y="144710"/>
                </a:lnTo>
                <a:lnTo>
                  <a:pt x="413604" y="133754"/>
                </a:lnTo>
                <a:lnTo>
                  <a:pt x="413193" y="121011"/>
                </a:lnTo>
                <a:lnTo>
                  <a:pt x="412853" y="112325"/>
                </a:lnTo>
                <a:close/>
              </a:path>
              <a:path w="419734" h="212725">
                <a:moveTo>
                  <a:pt x="278217" y="0"/>
                </a:moveTo>
                <a:lnTo>
                  <a:pt x="226852" y="2393"/>
                </a:lnTo>
                <a:lnTo>
                  <a:pt x="184950" y="8845"/>
                </a:lnTo>
                <a:lnTo>
                  <a:pt x="130722" y="33315"/>
                </a:lnTo>
                <a:lnTo>
                  <a:pt x="78943" y="67748"/>
                </a:lnTo>
                <a:lnTo>
                  <a:pt x="65161" y="70457"/>
                </a:lnTo>
                <a:lnTo>
                  <a:pt x="29362" y="87725"/>
                </a:lnTo>
                <a:lnTo>
                  <a:pt x="14516" y="106241"/>
                </a:lnTo>
                <a:lnTo>
                  <a:pt x="27254" y="103803"/>
                </a:lnTo>
                <a:lnTo>
                  <a:pt x="412471" y="103803"/>
                </a:lnTo>
                <a:lnTo>
                  <a:pt x="412140" y="96856"/>
                </a:lnTo>
                <a:lnTo>
                  <a:pt x="392582" y="96856"/>
                </a:lnTo>
                <a:lnTo>
                  <a:pt x="389661" y="93821"/>
                </a:lnTo>
                <a:lnTo>
                  <a:pt x="389661" y="86315"/>
                </a:lnTo>
                <a:lnTo>
                  <a:pt x="392582" y="83280"/>
                </a:lnTo>
                <a:lnTo>
                  <a:pt x="411340" y="83280"/>
                </a:lnTo>
                <a:lnTo>
                  <a:pt x="411210" y="81489"/>
                </a:lnTo>
                <a:lnTo>
                  <a:pt x="134962" y="81489"/>
                </a:lnTo>
                <a:lnTo>
                  <a:pt x="127687" y="80755"/>
                </a:lnTo>
                <a:lnTo>
                  <a:pt x="121234" y="77938"/>
                </a:lnTo>
                <a:lnTo>
                  <a:pt x="116485" y="73147"/>
                </a:lnTo>
                <a:lnTo>
                  <a:pt x="114325" y="66490"/>
                </a:lnTo>
                <a:lnTo>
                  <a:pt x="132660" y="55315"/>
                </a:lnTo>
                <a:lnTo>
                  <a:pt x="173464" y="34363"/>
                </a:lnTo>
                <a:lnTo>
                  <a:pt x="214287" y="24136"/>
                </a:lnTo>
                <a:lnTo>
                  <a:pt x="227326" y="24136"/>
                </a:lnTo>
                <a:lnTo>
                  <a:pt x="227368" y="22688"/>
                </a:lnTo>
                <a:lnTo>
                  <a:pt x="245478" y="21328"/>
                </a:lnTo>
                <a:lnTo>
                  <a:pt x="264525" y="20523"/>
                </a:lnTo>
                <a:lnTo>
                  <a:pt x="284014" y="20270"/>
                </a:lnTo>
                <a:lnTo>
                  <a:pt x="399878" y="20270"/>
                </a:lnTo>
                <a:lnTo>
                  <a:pt x="394511" y="14427"/>
                </a:lnTo>
                <a:lnTo>
                  <a:pt x="385161" y="9828"/>
                </a:lnTo>
                <a:lnTo>
                  <a:pt x="373837" y="6965"/>
                </a:lnTo>
                <a:lnTo>
                  <a:pt x="330170" y="1558"/>
                </a:lnTo>
                <a:lnTo>
                  <a:pt x="278217" y="0"/>
                </a:lnTo>
                <a:close/>
              </a:path>
              <a:path w="419734" h="212725">
                <a:moveTo>
                  <a:pt x="227326" y="24136"/>
                </a:moveTo>
                <a:lnTo>
                  <a:pt x="214287" y="24136"/>
                </a:lnTo>
                <a:lnTo>
                  <a:pt x="212737" y="78085"/>
                </a:lnTo>
                <a:lnTo>
                  <a:pt x="134962" y="81489"/>
                </a:lnTo>
                <a:lnTo>
                  <a:pt x="411210" y="81489"/>
                </a:lnTo>
                <a:lnTo>
                  <a:pt x="410922" y="77539"/>
                </a:lnTo>
                <a:lnTo>
                  <a:pt x="225793" y="77539"/>
                </a:lnTo>
                <a:lnTo>
                  <a:pt x="227326" y="24136"/>
                </a:lnTo>
                <a:close/>
              </a:path>
              <a:path w="419734" h="212725">
                <a:moveTo>
                  <a:pt x="399878" y="20270"/>
                </a:moveTo>
                <a:lnTo>
                  <a:pt x="284014" y="20270"/>
                </a:lnTo>
                <a:lnTo>
                  <a:pt x="303453" y="20567"/>
                </a:lnTo>
                <a:lnTo>
                  <a:pt x="303476" y="21088"/>
                </a:lnTo>
                <a:lnTo>
                  <a:pt x="310959" y="73996"/>
                </a:lnTo>
                <a:lnTo>
                  <a:pt x="225793" y="77539"/>
                </a:lnTo>
                <a:lnTo>
                  <a:pt x="410922" y="77539"/>
                </a:lnTo>
                <a:lnTo>
                  <a:pt x="410623" y="73425"/>
                </a:lnTo>
                <a:lnTo>
                  <a:pt x="324078" y="73425"/>
                </a:lnTo>
                <a:lnTo>
                  <a:pt x="316674" y="21088"/>
                </a:lnTo>
                <a:lnTo>
                  <a:pt x="400630" y="21088"/>
                </a:lnTo>
                <a:lnTo>
                  <a:pt x="399878" y="20270"/>
                </a:lnTo>
                <a:close/>
              </a:path>
              <a:path w="419734" h="212725">
                <a:moveTo>
                  <a:pt x="400630" y="21088"/>
                </a:moveTo>
                <a:lnTo>
                  <a:pt x="316674" y="21088"/>
                </a:lnTo>
                <a:lnTo>
                  <a:pt x="331587" y="22028"/>
                </a:lnTo>
                <a:lnTo>
                  <a:pt x="345649" y="23320"/>
                </a:lnTo>
                <a:lnTo>
                  <a:pt x="386486" y="33166"/>
                </a:lnTo>
                <a:lnTo>
                  <a:pt x="387972" y="46094"/>
                </a:lnTo>
                <a:lnTo>
                  <a:pt x="386321" y="56833"/>
                </a:lnTo>
                <a:lnTo>
                  <a:pt x="380268" y="64738"/>
                </a:lnTo>
                <a:lnTo>
                  <a:pt x="371050" y="69747"/>
                </a:lnTo>
                <a:lnTo>
                  <a:pt x="359905" y="71799"/>
                </a:lnTo>
                <a:lnTo>
                  <a:pt x="324078" y="73425"/>
                </a:lnTo>
                <a:lnTo>
                  <a:pt x="410623" y="73425"/>
                </a:lnTo>
                <a:lnTo>
                  <a:pt x="405955" y="34156"/>
                </a:lnTo>
                <a:lnTo>
                  <a:pt x="401553" y="22092"/>
                </a:lnTo>
                <a:lnTo>
                  <a:pt x="400630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825808" y="5695384"/>
            <a:ext cx="943610" cy="4808855"/>
          </a:xfrm>
          <a:custGeom>
            <a:avLst/>
            <a:gdLst/>
            <a:ahLst/>
            <a:cxnLst/>
            <a:rect l="l" t="t" r="r" b="b"/>
            <a:pathLst>
              <a:path w="943609" h="4808855">
                <a:moveTo>
                  <a:pt x="427583" y="4808308"/>
                </a:moveTo>
                <a:lnTo>
                  <a:pt x="463081" y="4775369"/>
                </a:lnTo>
                <a:lnTo>
                  <a:pt x="492161" y="4745878"/>
                </a:lnTo>
                <a:lnTo>
                  <a:pt x="522932" y="4712098"/>
                </a:lnTo>
                <a:lnTo>
                  <a:pt x="555021" y="4673861"/>
                </a:lnTo>
                <a:lnTo>
                  <a:pt x="588054" y="4630999"/>
                </a:lnTo>
                <a:lnTo>
                  <a:pt x="610417" y="4599772"/>
                </a:lnTo>
                <a:lnTo>
                  <a:pt x="632922" y="4566365"/>
                </a:lnTo>
                <a:lnTo>
                  <a:pt x="655461" y="4530729"/>
                </a:lnTo>
                <a:lnTo>
                  <a:pt x="677921" y="4492813"/>
                </a:lnTo>
                <a:lnTo>
                  <a:pt x="700192" y="4452568"/>
                </a:lnTo>
                <a:lnTo>
                  <a:pt x="722164" y="4409943"/>
                </a:lnTo>
                <a:lnTo>
                  <a:pt x="743726" y="4364891"/>
                </a:lnTo>
                <a:lnTo>
                  <a:pt x="764768" y="4317359"/>
                </a:lnTo>
                <a:lnTo>
                  <a:pt x="785178" y="4267300"/>
                </a:lnTo>
                <a:lnTo>
                  <a:pt x="804846" y="4214662"/>
                </a:lnTo>
                <a:lnTo>
                  <a:pt x="823662" y="4159397"/>
                </a:lnTo>
                <a:lnTo>
                  <a:pt x="841514" y="4101454"/>
                </a:lnTo>
                <a:lnTo>
                  <a:pt x="858293" y="4040784"/>
                </a:lnTo>
                <a:lnTo>
                  <a:pt x="873888" y="3977337"/>
                </a:lnTo>
                <a:lnTo>
                  <a:pt x="888187" y="3911063"/>
                </a:lnTo>
                <a:lnTo>
                  <a:pt x="901081" y="3841912"/>
                </a:lnTo>
                <a:lnTo>
                  <a:pt x="912459" y="3769836"/>
                </a:lnTo>
                <a:lnTo>
                  <a:pt x="922210" y="3694783"/>
                </a:lnTo>
                <a:lnTo>
                  <a:pt x="926440" y="3656125"/>
                </a:lnTo>
                <a:lnTo>
                  <a:pt x="930223" y="3616704"/>
                </a:lnTo>
                <a:lnTo>
                  <a:pt x="933543" y="3576515"/>
                </a:lnTo>
                <a:lnTo>
                  <a:pt x="936388" y="3535550"/>
                </a:lnTo>
                <a:lnTo>
                  <a:pt x="938743" y="3493804"/>
                </a:lnTo>
                <a:lnTo>
                  <a:pt x="940594" y="3451271"/>
                </a:lnTo>
                <a:lnTo>
                  <a:pt x="941928" y="3407943"/>
                </a:lnTo>
                <a:lnTo>
                  <a:pt x="942731" y="3363816"/>
                </a:lnTo>
                <a:lnTo>
                  <a:pt x="942988" y="3318882"/>
                </a:lnTo>
                <a:lnTo>
                  <a:pt x="942687" y="3273136"/>
                </a:lnTo>
                <a:lnTo>
                  <a:pt x="941814" y="3226572"/>
                </a:lnTo>
                <a:lnTo>
                  <a:pt x="940354" y="3179182"/>
                </a:lnTo>
                <a:lnTo>
                  <a:pt x="938293" y="3130962"/>
                </a:lnTo>
                <a:lnTo>
                  <a:pt x="935618" y="3081904"/>
                </a:lnTo>
                <a:lnTo>
                  <a:pt x="932316" y="3032002"/>
                </a:lnTo>
                <a:lnTo>
                  <a:pt x="928371" y="2981251"/>
                </a:lnTo>
                <a:lnTo>
                  <a:pt x="923771" y="2929644"/>
                </a:lnTo>
                <a:lnTo>
                  <a:pt x="918501" y="2877175"/>
                </a:lnTo>
                <a:lnTo>
                  <a:pt x="912548" y="2823837"/>
                </a:lnTo>
                <a:lnTo>
                  <a:pt x="905898" y="2769625"/>
                </a:lnTo>
                <a:lnTo>
                  <a:pt x="898537" y="2714531"/>
                </a:lnTo>
                <a:lnTo>
                  <a:pt x="890452" y="2658551"/>
                </a:lnTo>
                <a:lnTo>
                  <a:pt x="881627" y="2601677"/>
                </a:lnTo>
                <a:lnTo>
                  <a:pt x="872050" y="2543904"/>
                </a:lnTo>
                <a:lnTo>
                  <a:pt x="861707" y="2485225"/>
                </a:lnTo>
                <a:lnTo>
                  <a:pt x="850584" y="2425635"/>
                </a:lnTo>
                <a:lnTo>
                  <a:pt x="838667" y="2365126"/>
                </a:lnTo>
                <a:lnTo>
                  <a:pt x="825942" y="2303692"/>
                </a:lnTo>
                <a:lnTo>
                  <a:pt x="812396" y="2241328"/>
                </a:lnTo>
                <a:lnTo>
                  <a:pt x="798014" y="2178028"/>
                </a:lnTo>
                <a:lnTo>
                  <a:pt x="782783" y="2113784"/>
                </a:lnTo>
                <a:lnTo>
                  <a:pt x="766688" y="2048591"/>
                </a:lnTo>
                <a:lnTo>
                  <a:pt x="749717" y="1982442"/>
                </a:lnTo>
                <a:lnTo>
                  <a:pt x="731856" y="1915332"/>
                </a:lnTo>
                <a:lnTo>
                  <a:pt x="713089" y="1847253"/>
                </a:lnTo>
                <a:lnTo>
                  <a:pt x="693404" y="1778201"/>
                </a:lnTo>
                <a:lnTo>
                  <a:pt x="672787" y="1708168"/>
                </a:lnTo>
                <a:lnTo>
                  <a:pt x="651224" y="1637149"/>
                </a:lnTo>
                <a:lnTo>
                  <a:pt x="628702" y="1565137"/>
                </a:lnTo>
                <a:lnTo>
                  <a:pt x="605205" y="1492125"/>
                </a:lnTo>
                <a:lnTo>
                  <a:pt x="580721" y="1418109"/>
                </a:lnTo>
                <a:lnTo>
                  <a:pt x="555235" y="1343081"/>
                </a:lnTo>
                <a:lnTo>
                  <a:pt x="528735" y="1267036"/>
                </a:lnTo>
                <a:lnTo>
                  <a:pt x="501205" y="1189966"/>
                </a:lnTo>
                <a:lnTo>
                  <a:pt x="472633" y="1111866"/>
                </a:lnTo>
                <a:lnTo>
                  <a:pt x="443003" y="1032730"/>
                </a:lnTo>
                <a:lnTo>
                  <a:pt x="412304" y="952552"/>
                </a:lnTo>
                <a:lnTo>
                  <a:pt x="380520" y="871325"/>
                </a:lnTo>
                <a:lnTo>
                  <a:pt x="347638" y="789042"/>
                </a:lnTo>
                <a:lnTo>
                  <a:pt x="313644" y="705699"/>
                </a:lnTo>
                <a:lnTo>
                  <a:pt x="278524" y="621288"/>
                </a:lnTo>
                <a:lnTo>
                  <a:pt x="242264" y="535803"/>
                </a:lnTo>
                <a:lnTo>
                  <a:pt x="204851" y="449238"/>
                </a:lnTo>
                <a:lnTo>
                  <a:pt x="166271" y="361588"/>
                </a:lnTo>
                <a:lnTo>
                  <a:pt x="126509" y="272845"/>
                </a:lnTo>
                <a:lnTo>
                  <a:pt x="85553" y="183003"/>
                </a:lnTo>
                <a:lnTo>
                  <a:pt x="43387" y="92057"/>
                </a:ln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161936" y="105724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801142" y="56436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441859" y="8465007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5"/>
                </a:lnTo>
                <a:lnTo>
                  <a:pt x="836676" y="836675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445850" y="846902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2631208" y="8717064"/>
            <a:ext cx="309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808285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2612309" y="8920264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2625007" y="8526257"/>
            <a:ext cx="324485" cy="213995"/>
          </a:xfrm>
          <a:custGeom>
            <a:avLst/>
            <a:gdLst/>
            <a:ahLst/>
            <a:cxnLst/>
            <a:rect l="l" t="t" r="r" b="b"/>
            <a:pathLst>
              <a:path w="324484" h="213995">
                <a:moveTo>
                  <a:pt x="220179" y="119329"/>
                </a:moveTo>
                <a:lnTo>
                  <a:pt x="180120" y="135598"/>
                </a:lnTo>
                <a:lnTo>
                  <a:pt x="148653" y="144386"/>
                </a:lnTo>
                <a:lnTo>
                  <a:pt x="110655" y="209067"/>
                </a:lnTo>
                <a:lnTo>
                  <a:pt x="113982" y="213855"/>
                </a:lnTo>
                <a:lnTo>
                  <a:pt x="136982" y="210083"/>
                </a:lnTo>
                <a:lnTo>
                  <a:pt x="139738" y="209270"/>
                </a:lnTo>
                <a:lnTo>
                  <a:pt x="169557" y="177914"/>
                </a:lnTo>
                <a:lnTo>
                  <a:pt x="215226" y="157899"/>
                </a:lnTo>
                <a:lnTo>
                  <a:pt x="217703" y="151599"/>
                </a:lnTo>
                <a:lnTo>
                  <a:pt x="213550" y="142074"/>
                </a:lnTo>
                <a:lnTo>
                  <a:pt x="209676" y="139788"/>
                </a:lnTo>
                <a:lnTo>
                  <a:pt x="205231" y="139788"/>
                </a:lnTo>
                <a:lnTo>
                  <a:pt x="222656" y="123063"/>
                </a:lnTo>
                <a:lnTo>
                  <a:pt x="220179" y="119329"/>
                </a:lnTo>
                <a:close/>
              </a:path>
              <a:path w="324484" h="213995">
                <a:moveTo>
                  <a:pt x="17881" y="104025"/>
                </a:moveTo>
                <a:lnTo>
                  <a:pt x="13296" y="104267"/>
                </a:lnTo>
                <a:lnTo>
                  <a:pt x="558" y="108597"/>
                </a:lnTo>
                <a:lnTo>
                  <a:pt x="0" y="112115"/>
                </a:lnTo>
                <a:lnTo>
                  <a:pt x="2184" y="113842"/>
                </a:lnTo>
                <a:lnTo>
                  <a:pt x="40754" y="147243"/>
                </a:lnTo>
                <a:lnTo>
                  <a:pt x="39284" y="152726"/>
                </a:lnTo>
                <a:lnTo>
                  <a:pt x="41222" y="157626"/>
                </a:lnTo>
                <a:lnTo>
                  <a:pt x="46006" y="160391"/>
                </a:lnTo>
                <a:lnTo>
                  <a:pt x="53073" y="159473"/>
                </a:lnTo>
                <a:lnTo>
                  <a:pt x="170052" y="128384"/>
                </a:lnTo>
                <a:lnTo>
                  <a:pt x="193617" y="119676"/>
                </a:lnTo>
                <a:lnTo>
                  <a:pt x="195116" y="119037"/>
                </a:lnTo>
                <a:lnTo>
                  <a:pt x="85216" y="119037"/>
                </a:lnTo>
                <a:lnTo>
                  <a:pt x="17881" y="104025"/>
                </a:lnTo>
                <a:close/>
              </a:path>
              <a:path w="324484" h="213995">
                <a:moveTo>
                  <a:pt x="209461" y="139661"/>
                </a:moveTo>
                <a:lnTo>
                  <a:pt x="205231" y="139788"/>
                </a:lnTo>
                <a:lnTo>
                  <a:pt x="209676" y="139788"/>
                </a:lnTo>
                <a:lnTo>
                  <a:pt x="209461" y="139661"/>
                </a:lnTo>
                <a:close/>
              </a:path>
              <a:path w="324484" h="213995">
                <a:moveTo>
                  <a:pt x="44449" y="0"/>
                </a:moveTo>
                <a:lnTo>
                  <a:pt x="18008" y="9664"/>
                </a:lnTo>
                <a:lnTo>
                  <a:pt x="15239" y="10566"/>
                </a:lnTo>
                <a:lnTo>
                  <a:pt x="14655" y="14312"/>
                </a:lnTo>
                <a:lnTo>
                  <a:pt x="129666" y="93243"/>
                </a:lnTo>
                <a:lnTo>
                  <a:pt x="118290" y="99645"/>
                </a:lnTo>
                <a:lnTo>
                  <a:pt x="107075" y="106102"/>
                </a:lnTo>
                <a:lnTo>
                  <a:pt x="85216" y="119037"/>
                </a:lnTo>
                <a:lnTo>
                  <a:pt x="195116" y="119037"/>
                </a:lnTo>
                <a:lnTo>
                  <a:pt x="264086" y="88816"/>
                </a:lnTo>
                <a:lnTo>
                  <a:pt x="310330" y="64971"/>
                </a:lnTo>
                <a:lnTo>
                  <a:pt x="319806" y="56769"/>
                </a:lnTo>
                <a:lnTo>
                  <a:pt x="202831" y="56769"/>
                </a:lnTo>
                <a:lnTo>
                  <a:pt x="154279" y="42214"/>
                </a:lnTo>
                <a:lnTo>
                  <a:pt x="166331" y="37084"/>
                </a:lnTo>
                <a:lnTo>
                  <a:pt x="169367" y="29540"/>
                </a:lnTo>
                <a:lnTo>
                  <a:pt x="118795" y="29476"/>
                </a:lnTo>
                <a:lnTo>
                  <a:pt x="50025" y="355"/>
                </a:lnTo>
                <a:lnTo>
                  <a:pt x="44449" y="0"/>
                </a:lnTo>
                <a:close/>
              </a:path>
              <a:path w="324484" h="213995">
                <a:moveTo>
                  <a:pt x="270163" y="34613"/>
                </a:moveTo>
                <a:lnTo>
                  <a:pt x="233399" y="44730"/>
                </a:lnTo>
                <a:lnTo>
                  <a:pt x="202831" y="56769"/>
                </a:lnTo>
                <a:lnTo>
                  <a:pt x="319806" y="56769"/>
                </a:lnTo>
                <a:lnTo>
                  <a:pt x="321779" y="55061"/>
                </a:lnTo>
                <a:lnTo>
                  <a:pt x="324243" y="45707"/>
                </a:lnTo>
                <a:lnTo>
                  <a:pt x="319693" y="40957"/>
                </a:lnTo>
                <a:lnTo>
                  <a:pt x="312804" y="38709"/>
                </a:lnTo>
                <a:lnTo>
                  <a:pt x="304062" y="37824"/>
                </a:lnTo>
                <a:lnTo>
                  <a:pt x="293954" y="37160"/>
                </a:lnTo>
                <a:lnTo>
                  <a:pt x="285692" y="36177"/>
                </a:lnTo>
                <a:lnTo>
                  <a:pt x="277636" y="35112"/>
                </a:lnTo>
                <a:lnTo>
                  <a:pt x="270163" y="34613"/>
                </a:lnTo>
                <a:close/>
              </a:path>
              <a:path w="324484" h="213995">
                <a:moveTo>
                  <a:pt x="156286" y="13474"/>
                </a:moveTo>
                <a:lnTo>
                  <a:pt x="118795" y="29476"/>
                </a:lnTo>
                <a:lnTo>
                  <a:pt x="169340" y="29476"/>
                </a:lnTo>
                <a:lnTo>
                  <a:pt x="163817" y="16510"/>
                </a:lnTo>
                <a:lnTo>
                  <a:pt x="156286" y="1347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635299" y="7225934"/>
            <a:ext cx="29565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-15" dirty="0" err="1">
                <a:solidFill>
                  <a:srgbClr val="231F20"/>
                </a:solidFill>
                <a:latin typeface="Arial"/>
                <a:cs typeface="Arial"/>
              </a:rPr>
              <a:t>Elounda</a:t>
            </a:r>
            <a:r>
              <a:rPr lang="en-US" sz="1500" spc="-15" dirty="0">
                <a:solidFill>
                  <a:srgbClr val="231F20"/>
                </a:solidFill>
                <a:latin typeface="Arial"/>
                <a:cs typeface="Arial"/>
              </a:rPr>
              <a:t> Gulf Villas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5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Elounda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13" name="object 11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4" name="object 1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15" name="object 11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35299" y="11931568"/>
            <a:ext cx="28232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70" dirty="0">
                <a:solidFill>
                  <a:srgbClr val="231F20"/>
                </a:solidFill>
                <a:latin typeface="Arial"/>
                <a:cs typeface="Arial"/>
              </a:rPr>
              <a:t>Casa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Delfino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Spa,</a:t>
            </a:r>
            <a:r>
              <a:rPr sz="15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Chania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30E1F02-B38F-4059-A133-BCAA3D6C9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2822306"/>
            <a:ext cx="7865498" cy="42459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49200" y="990257"/>
            <a:ext cx="502211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0" dirty="0">
                <a:solidFill>
                  <a:srgbClr val="E89987"/>
                </a:solidFill>
              </a:rPr>
              <a:t>CRETAN FILOXENIA</a:t>
            </a:r>
            <a:endParaRPr spc="-325" dirty="0">
              <a:solidFill>
                <a:srgbClr val="E89987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60153" y="2876054"/>
            <a:ext cx="7884007" cy="4176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7577696"/>
            <a:ext cx="7884007" cy="4233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60153" y="7577696"/>
            <a:ext cx="7884007" cy="423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60153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60153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E899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5299" y="7225934"/>
            <a:ext cx="1340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Chania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old</a:t>
            </a:r>
            <a:r>
              <a:rPr sz="15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70" dirty="0">
                <a:solidFill>
                  <a:srgbClr val="231F20"/>
                </a:solidFill>
                <a:latin typeface="Arial"/>
                <a:cs typeface="Arial"/>
              </a:rPr>
              <a:t>port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47458" y="7225934"/>
            <a:ext cx="24942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sz="1500" spc="45" dirty="0">
                <a:solidFill>
                  <a:srgbClr val="231F20"/>
                </a:solidFill>
                <a:latin typeface="Arial"/>
                <a:cs typeface="Arial"/>
              </a:rPr>
              <a:t>fun </a:t>
            </a:r>
            <a:r>
              <a:rPr sz="1500" spc="55" dirty="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Knossos</a:t>
            </a:r>
            <a:r>
              <a:rPr sz="1500" spc="-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Palace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299" y="11931568"/>
            <a:ext cx="18599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Samaria </a:t>
            </a: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Gorge</a:t>
            </a:r>
            <a:r>
              <a:rPr sz="15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hiking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47458" y="11931568"/>
            <a:ext cx="26930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Lasithi </a:t>
            </a: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Region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village</a:t>
            </a:r>
            <a:r>
              <a:rPr sz="15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cooking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004" y="2172042"/>
            <a:ext cx="16992003" cy="9263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5299" y="11586800"/>
            <a:ext cx="358965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Navagio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Beach,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Zakynthos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Island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78735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C6968F"/>
                </a:solidFill>
              </a:rPr>
              <a:t>IONIAN</a:t>
            </a: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7642" y="9117279"/>
            <a:ext cx="4030979" cy="2785110"/>
          </a:xfrm>
          <a:custGeom>
            <a:avLst/>
            <a:gdLst/>
            <a:ahLst/>
            <a:cxnLst/>
            <a:rect l="l" t="t" r="r" b="b"/>
            <a:pathLst>
              <a:path w="4030979" h="2785109">
                <a:moveTo>
                  <a:pt x="4030941" y="0"/>
                </a:moveTo>
                <a:lnTo>
                  <a:pt x="0" y="0"/>
                </a:lnTo>
                <a:lnTo>
                  <a:pt x="0" y="2784551"/>
                </a:lnTo>
                <a:lnTo>
                  <a:pt x="4030941" y="2784551"/>
                </a:lnTo>
                <a:lnTo>
                  <a:pt x="4030941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1640" y="9136520"/>
            <a:ext cx="2557145" cy="2746375"/>
          </a:xfrm>
          <a:custGeom>
            <a:avLst/>
            <a:gdLst/>
            <a:ahLst/>
            <a:cxnLst/>
            <a:rect l="l" t="t" r="r" b="b"/>
            <a:pathLst>
              <a:path w="2557145" h="2746375">
                <a:moveTo>
                  <a:pt x="2318385" y="0"/>
                </a:moveTo>
                <a:lnTo>
                  <a:pt x="0" y="0"/>
                </a:lnTo>
                <a:lnTo>
                  <a:pt x="0" y="2746070"/>
                </a:lnTo>
                <a:lnTo>
                  <a:pt x="2318385" y="2746082"/>
                </a:lnTo>
                <a:lnTo>
                  <a:pt x="2318385" y="1635417"/>
                </a:lnTo>
                <a:lnTo>
                  <a:pt x="2556624" y="1397177"/>
                </a:lnTo>
                <a:lnTo>
                  <a:pt x="2318385" y="1158938"/>
                </a:lnTo>
                <a:lnTo>
                  <a:pt x="2318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640" y="9136520"/>
            <a:ext cx="2557145" cy="2746375"/>
          </a:xfrm>
          <a:custGeom>
            <a:avLst/>
            <a:gdLst/>
            <a:ahLst/>
            <a:cxnLst/>
            <a:rect l="l" t="t" r="r" b="b"/>
            <a:pathLst>
              <a:path w="2557145" h="2746375">
                <a:moveTo>
                  <a:pt x="2318385" y="0"/>
                </a:moveTo>
                <a:lnTo>
                  <a:pt x="2318385" y="0"/>
                </a:lnTo>
                <a:lnTo>
                  <a:pt x="0" y="0"/>
                </a:lnTo>
                <a:lnTo>
                  <a:pt x="0" y="50854"/>
                </a:lnTo>
                <a:lnTo>
                  <a:pt x="0" y="2746070"/>
                </a:lnTo>
                <a:lnTo>
                  <a:pt x="50398" y="2746071"/>
                </a:lnTo>
                <a:lnTo>
                  <a:pt x="100796" y="2746071"/>
                </a:lnTo>
                <a:lnTo>
                  <a:pt x="151194" y="2746072"/>
                </a:lnTo>
                <a:lnTo>
                  <a:pt x="201593" y="2746073"/>
                </a:lnTo>
                <a:lnTo>
                  <a:pt x="251992" y="2746073"/>
                </a:lnTo>
                <a:lnTo>
                  <a:pt x="302391" y="2746074"/>
                </a:lnTo>
                <a:lnTo>
                  <a:pt x="352790" y="2746075"/>
                </a:lnTo>
                <a:lnTo>
                  <a:pt x="403190" y="2746075"/>
                </a:lnTo>
                <a:lnTo>
                  <a:pt x="453589" y="2746076"/>
                </a:lnTo>
                <a:lnTo>
                  <a:pt x="503989" y="2746076"/>
                </a:lnTo>
                <a:lnTo>
                  <a:pt x="554389" y="2746077"/>
                </a:lnTo>
                <a:lnTo>
                  <a:pt x="604789" y="2746077"/>
                </a:lnTo>
                <a:lnTo>
                  <a:pt x="655189" y="2746078"/>
                </a:lnTo>
                <a:lnTo>
                  <a:pt x="705589" y="2746078"/>
                </a:lnTo>
                <a:lnTo>
                  <a:pt x="755989" y="2746079"/>
                </a:lnTo>
                <a:lnTo>
                  <a:pt x="806389" y="2746079"/>
                </a:lnTo>
                <a:lnTo>
                  <a:pt x="856789" y="2746079"/>
                </a:lnTo>
                <a:lnTo>
                  <a:pt x="907190" y="2746080"/>
                </a:lnTo>
                <a:lnTo>
                  <a:pt x="957590" y="2746080"/>
                </a:lnTo>
                <a:lnTo>
                  <a:pt x="1007991" y="2746080"/>
                </a:lnTo>
                <a:lnTo>
                  <a:pt x="1058391" y="2746080"/>
                </a:lnTo>
                <a:lnTo>
                  <a:pt x="1108791" y="2746081"/>
                </a:lnTo>
                <a:lnTo>
                  <a:pt x="1159192" y="2746081"/>
                </a:lnTo>
                <a:lnTo>
                  <a:pt x="1209593" y="2746081"/>
                </a:lnTo>
                <a:lnTo>
                  <a:pt x="1259993" y="2746081"/>
                </a:lnTo>
                <a:lnTo>
                  <a:pt x="1310393" y="2746081"/>
                </a:lnTo>
                <a:lnTo>
                  <a:pt x="1360794" y="2746082"/>
                </a:lnTo>
                <a:lnTo>
                  <a:pt x="1411194" y="2746082"/>
                </a:lnTo>
                <a:lnTo>
                  <a:pt x="1461595" y="2746082"/>
                </a:lnTo>
                <a:lnTo>
                  <a:pt x="1511995" y="2746082"/>
                </a:lnTo>
                <a:lnTo>
                  <a:pt x="1562395" y="2746082"/>
                </a:lnTo>
                <a:lnTo>
                  <a:pt x="1612795" y="2746082"/>
                </a:lnTo>
                <a:lnTo>
                  <a:pt x="1663195" y="2746082"/>
                </a:lnTo>
                <a:lnTo>
                  <a:pt x="1713595" y="2746082"/>
                </a:lnTo>
                <a:lnTo>
                  <a:pt x="1763995" y="2746082"/>
                </a:lnTo>
                <a:lnTo>
                  <a:pt x="1814395" y="2746082"/>
                </a:lnTo>
                <a:lnTo>
                  <a:pt x="1864795" y="2746082"/>
                </a:lnTo>
                <a:lnTo>
                  <a:pt x="1915194" y="2746082"/>
                </a:lnTo>
                <a:lnTo>
                  <a:pt x="1965594" y="2746082"/>
                </a:lnTo>
                <a:lnTo>
                  <a:pt x="2015993" y="2746082"/>
                </a:lnTo>
                <a:lnTo>
                  <a:pt x="2066392" y="2746082"/>
                </a:lnTo>
                <a:lnTo>
                  <a:pt x="2116791" y="2746082"/>
                </a:lnTo>
                <a:lnTo>
                  <a:pt x="2167190" y="2746082"/>
                </a:lnTo>
                <a:lnTo>
                  <a:pt x="2217588" y="2746082"/>
                </a:lnTo>
                <a:lnTo>
                  <a:pt x="2267986" y="2746082"/>
                </a:lnTo>
                <a:lnTo>
                  <a:pt x="2318385" y="2746082"/>
                </a:lnTo>
                <a:lnTo>
                  <a:pt x="2318385" y="2695960"/>
                </a:lnTo>
                <a:lnTo>
                  <a:pt x="2318385" y="2645838"/>
                </a:lnTo>
                <a:lnTo>
                  <a:pt x="2318385" y="1635417"/>
                </a:lnTo>
                <a:lnTo>
                  <a:pt x="2324011" y="1629790"/>
                </a:lnTo>
                <a:lnTo>
                  <a:pt x="2556624" y="1397177"/>
                </a:lnTo>
                <a:lnTo>
                  <a:pt x="2324023" y="1164577"/>
                </a:lnTo>
                <a:lnTo>
                  <a:pt x="2318385" y="1158938"/>
                </a:lnTo>
                <a:lnTo>
                  <a:pt x="2318385" y="50041"/>
                </a:lnTo>
                <a:lnTo>
                  <a:pt x="2318385" y="0"/>
                </a:lnTo>
                <a:close/>
              </a:path>
            </a:pathLst>
          </a:custGeom>
          <a:ln w="38468">
            <a:solidFill>
              <a:srgbClr val="C69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4281" y="2900222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02" y="0"/>
                </a:moveTo>
                <a:lnTo>
                  <a:pt x="0" y="0"/>
                </a:lnTo>
                <a:lnTo>
                  <a:pt x="0" y="945273"/>
                </a:lnTo>
                <a:lnTo>
                  <a:pt x="4094302" y="945273"/>
                </a:lnTo>
                <a:lnTo>
                  <a:pt x="4094302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4281" y="3972217"/>
            <a:ext cx="4094479" cy="945515"/>
          </a:xfrm>
          <a:custGeom>
            <a:avLst/>
            <a:gdLst/>
            <a:ahLst/>
            <a:cxnLst/>
            <a:rect l="l" t="t" r="r" b="b"/>
            <a:pathLst>
              <a:path w="4094479" h="945514">
                <a:moveTo>
                  <a:pt x="4094302" y="0"/>
                </a:moveTo>
                <a:lnTo>
                  <a:pt x="0" y="0"/>
                </a:lnTo>
                <a:lnTo>
                  <a:pt x="0" y="945273"/>
                </a:lnTo>
                <a:lnTo>
                  <a:pt x="4094302" y="945273"/>
                </a:lnTo>
                <a:lnTo>
                  <a:pt x="4094302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633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397" y="906805"/>
                </a:lnTo>
                <a:lnTo>
                  <a:pt x="2318397" y="696544"/>
                </a:lnTo>
                <a:lnTo>
                  <a:pt x="2556637" y="458304"/>
                </a:lnTo>
                <a:lnTo>
                  <a:pt x="2318397" y="220065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633" y="291946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2318397" y="0"/>
                </a:lnTo>
                <a:lnTo>
                  <a:pt x="0" y="0"/>
                </a:lnTo>
                <a:lnTo>
                  <a:pt x="0" y="50380"/>
                </a:lnTo>
                <a:lnTo>
                  <a:pt x="0" y="100760"/>
                </a:lnTo>
                <a:lnTo>
                  <a:pt x="0" y="151138"/>
                </a:lnTo>
                <a:lnTo>
                  <a:pt x="1" y="201517"/>
                </a:lnTo>
                <a:lnTo>
                  <a:pt x="2" y="251894"/>
                </a:lnTo>
                <a:lnTo>
                  <a:pt x="3" y="302272"/>
                </a:lnTo>
                <a:lnTo>
                  <a:pt x="4" y="352649"/>
                </a:lnTo>
                <a:lnTo>
                  <a:pt x="5" y="403026"/>
                </a:lnTo>
                <a:lnTo>
                  <a:pt x="6" y="453402"/>
                </a:lnTo>
                <a:lnTo>
                  <a:pt x="7" y="503779"/>
                </a:lnTo>
                <a:lnTo>
                  <a:pt x="8" y="554156"/>
                </a:lnTo>
                <a:lnTo>
                  <a:pt x="9" y="604533"/>
                </a:lnTo>
                <a:lnTo>
                  <a:pt x="10" y="654910"/>
                </a:lnTo>
                <a:lnTo>
                  <a:pt x="11" y="705288"/>
                </a:lnTo>
                <a:lnTo>
                  <a:pt x="11" y="755666"/>
                </a:lnTo>
                <a:lnTo>
                  <a:pt x="12" y="806045"/>
                </a:lnTo>
                <a:lnTo>
                  <a:pt x="12" y="856424"/>
                </a:lnTo>
                <a:lnTo>
                  <a:pt x="12" y="906805"/>
                </a:lnTo>
                <a:lnTo>
                  <a:pt x="50410" y="906805"/>
                </a:lnTo>
                <a:lnTo>
                  <a:pt x="2318397" y="906805"/>
                </a:lnTo>
                <a:lnTo>
                  <a:pt x="2318397" y="856229"/>
                </a:lnTo>
                <a:lnTo>
                  <a:pt x="2318396" y="805657"/>
                </a:lnTo>
                <a:lnTo>
                  <a:pt x="2318392" y="755088"/>
                </a:lnTo>
                <a:lnTo>
                  <a:pt x="2318385" y="704519"/>
                </a:lnTo>
                <a:lnTo>
                  <a:pt x="2318397" y="696544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23" y="225691"/>
                </a:lnTo>
                <a:lnTo>
                  <a:pt x="2318397" y="220065"/>
                </a:lnTo>
                <a:lnTo>
                  <a:pt x="2318385" y="212090"/>
                </a:lnTo>
                <a:lnTo>
                  <a:pt x="2318392" y="159069"/>
                </a:lnTo>
                <a:lnTo>
                  <a:pt x="2318396" y="106045"/>
                </a:lnTo>
                <a:lnTo>
                  <a:pt x="2318397" y="53020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C69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633" y="399145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0" y="0"/>
                </a:lnTo>
                <a:lnTo>
                  <a:pt x="12" y="906805"/>
                </a:lnTo>
                <a:lnTo>
                  <a:pt x="2318397" y="906805"/>
                </a:lnTo>
                <a:lnTo>
                  <a:pt x="2318397" y="696544"/>
                </a:lnTo>
                <a:lnTo>
                  <a:pt x="2556637" y="458304"/>
                </a:lnTo>
                <a:lnTo>
                  <a:pt x="2318397" y="220065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1633" y="3991452"/>
            <a:ext cx="2557145" cy="907415"/>
          </a:xfrm>
          <a:custGeom>
            <a:avLst/>
            <a:gdLst/>
            <a:ahLst/>
            <a:cxnLst/>
            <a:rect l="l" t="t" r="r" b="b"/>
            <a:pathLst>
              <a:path w="2557145" h="907414">
                <a:moveTo>
                  <a:pt x="2318397" y="0"/>
                </a:moveTo>
                <a:lnTo>
                  <a:pt x="2318397" y="0"/>
                </a:lnTo>
                <a:lnTo>
                  <a:pt x="0" y="0"/>
                </a:lnTo>
                <a:lnTo>
                  <a:pt x="0" y="50380"/>
                </a:lnTo>
                <a:lnTo>
                  <a:pt x="0" y="100760"/>
                </a:lnTo>
                <a:lnTo>
                  <a:pt x="0" y="151138"/>
                </a:lnTo>
                <a:lnTo>
                  <a:pt x="1" y="201517"/>
                </a:lnTo>
                <a:lnTo>
                  <a:pt x="2" y="251894"/>
                </a:lnTo>
                <a:lnTo>
                  <a:pt x="3" y="302272"/>
                </a:lnTo>
                <a:lnTo>
                  <a:pt x="4" y="352649"/>
                </a:lnTo>
                <a:lnTo>
                  <a:pt x="5" y="403026"/>
                </a:lnTo>
                <a:lnTo>
                  <a:pt x="6" y="453402"/>
                </a:lnTo>
                <a:lnTo>
                  <a:pt x="7" y="503779"/>
                </a:lnTo>
                <a:lnTo>
                  <a:pt x="8" y="554156"/>
                </a:lnTo>
                <a:lnTo>
                  <a:pt x="9" y="604533"/>
                </a:lnTo>
                <a:lnTo>
                  <a:pt x="10" y="654910"/>
                </a:lnTo>
                <a:lnTo>
                  <a:pt x="11" y="705288"/>
                </a:lnTo>
                <a:lnTo>
                  <a:pt x="11" y="755666"/>
                </a:lnTo>
                <a:lnTo>
                  <a:pt x="12" y="806045"/>
                </a:lnTo>
                <a:lnTo>
                  <a:pt x="12" y="856424"/>
                </a:lnTo>
                <a:lnTo>
                  <a:pt x="12" y="906805"/>
                </a:lnTo>
                <a:lnTo>
                  <a:pt x="50410" y="906805"/>
                </a:lnTo>
                <a:lnTo>
                  <a:pt x="2318397" y="906805"/>
                </a:lnTo>
                <a:lnTo>
                  <a:pt x="2318397" y="856229"/>
                </a:lnTo>
                <a:lnTo>
                  <a:pt x="2318396" y="805657"/>
                </a:lnTo>
                <a:lnTo>
                  <a:pt x="2318392" y="755088"/>
                </a:lnTo>
                <a:lnTo>
                  <a:pt x="2318385" y="704519"/>
                </a:lnTo>
                <a:lnTo>
                  <a:pt x="2318397" y="696544"/>
                </a:lnTo>
                <a:lnTo>
                  <a:pt x="2324023" y="690918"/>
                </a:lnTo>
                <a:lnTo>
                  <a:pt x="2556637" y="458304"/>
                </a:lnTo>
                <a:lnTo>
                  <a:pt x="2324023" y="225691"/>
                </a:lnTo>
                <a:lnTo>
                  <a:pt x="2318397" y="220065"/>
                </a:lnTo>
                <a:lnTo>
                  <a:pt x="2318385" y="212090"/>
                </a:lnTo>
                <a:lnTo>
                  <a:pt x="2318392" y="159069"/>
                </a:lnTo>
                <a:lnTo>
                  <a:pt x="2318396" y="106045"/>
                </a:lnTo>
                <a:lnTo>
                  <a:pt x="2318397" y="53020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C69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23951" y="3021642"/>
            <a:ext cx="1804035" cy="7029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9400" marR="5080" indent="-267335">
              <a:lnSpc>
                <a:spcPts val="2420"/>
              </a:lnSpc>
              <a:spcBef>
                <a:spcPts val="585"/>
              </a:spcBef>
            </a:pP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-Oc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ober  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7-10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6457" y="4270584"/>
            <a:ext cx="2459355" cy="348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Crete,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Peloponnese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77642" y="5044211"/>
            <a:ext cx="4030979" cy="3945890"/>
          </a:xfrm>
          <a:custGeom>
            <a:avLst/>
            <a:gdLst/>
            <a:ahLst/>
            <a:cxnLst/>
            <a:rect l="l" t="t" r="r" b="b"/>
            <a:pathLst>
              <a:path w="4030979" h="3945890">
                <a:moveTo>
                  <a:pt x="4030941" y="0"/>
                </a:moveTo>
                <a:lnTo>
                  <a:pt x="0" y="0"/>
                </a:lnTo>
                <a:lnTo>
                  <a:pt x="0" y="3945267"/>
                </a:lnTo>
                <a:lnTo>
                  <a:pt x="4030941" y="3945267"/>
                </a:lnTo>
                <a:lnTo>
                  <a:pt x="4030941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23643" y="5237032"/>
            <a:ext cx="3355340" cy="3559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20"/>
              </a:spcBef>
            </a:pPr>
            <a:r>
              <a:rPr sz="2100" b="1" spc="-80" dirty="0">
                <a:solidFill>
                  <a:srgbClr val="FFFFFF"/>
                </a:solidFill>
                <a:latin typeface="Arial"/>
                <a:cs typeface="Arial"/>
              </a:rPr>
              <a:t>CORFU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multi-cultural</a:t>
            </a:r>
            <a:r>
              <a:rPr sz="21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heritage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45"/>
              </a:spcBef>
            </a:pP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ITHAKA</a:t>
            </a:r>
            <a:endParaRPr sz="2100">
              <a:latin typeface="Arial"/>
              <a:cs typeface="Arial"/>
            </a:endParaRPr>
          </a:p>
          <a:p>
            <a:pPr marL="12700" marR="919480">
              <a:lnSpc>
                <a:spcPct val="75700"/>
              </a:lnSpc>
              <a:spcBef>
                <a:spcPts val="305"/>
              </a:spcBef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Homer’s</a:t>
            </a:r>
            <a:r>
              <a:rPr sz="2100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mythical  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Odyssey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50"/>
              </a:spcBef>
            </a:pP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KEFALONIA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blue-green</a:t>
            </a:r>
            <a:r>
              <a:rPr sz="21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45"/>
              </a:spcBef>
            </a:pPr>
            <a:r>
              <a:rPr sz="2100" b="1" spc="-25" dirty="0">
                <a:solidFill>
                  <a:srgbClr val="FFFFFF"/>
                </a:solidFill>
                <a:latin typeface="Arial"/>
                <a:cs typeface="Arial"/>
              </a:rPr>
              <a:t>LEFKADA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culinary 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mosaic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50"/>
              </a:spcBef>
            </a:pPr>
            <a:r>
              <a:rPr sz="2100" b="1" spc="-75" dirty="0">
                <a:solidFill>
                  <a:srgbClr val="FFFFFF"/>
                </a:solidFill>
                <a:latin typeface="Arial"/>
                <a:cs typeface="Arial"/>
              </a:rPr>
              <a:t>PAXOS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crystal</a:t>
            </a:r>
            <a:r>
              <a:rPr sz="210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clear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waters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ZAKYNTHOS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blue 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caves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23644" y="9258176"/>
            <a:ext cx="3322954" cy="250317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420"/>
              </a:lnSpc>
              <a:spcBef>
                <a:spcPts val="284"/>
              </a:spcBef>
            </a:pP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ferry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service 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connecting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islands, 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exciting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Ionian</a:t>
            </a:r>
            <a:r>
              <a:rPr sz="21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combinations 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210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available.</a:t>
            </a:r>
            <a:endParaRPr sz="2100">
              <a:latin typeface="Arial"/>
              <a:cs typeface="Arial"/>
            </a:endParaRPr>
          </a:p>
          <a:p>
            <a:pPr marL="12700" marR="294640">
              <a:lnSpc>
                <a:spcPts val="2420"/>
              </a:lnSpc>
              <a:spcBef>
                <a:spcPts val="10"/>
              </a:spcBef>
            </a:pP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Also,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consider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Ionian 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yacht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charters,  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2100" spc="-3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365"/>
              </a:lnSpc>
            </a:pP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1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ideal.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633" y="5063442"/>
            <a:ext cx="2557145" cy="3907154"/>
          </a:xfrm>
          <a:custGeom>
            <a:avLst/>
            <a:gdLst/>
            <a:ahLst/>
            <a:cxnLst/>
            <a:rect l="l" t="t" r="r" b="b"/>
            <a:pathLst>
              <a:path w="2557145" h="3907154">
                <a:moveTo>
                  <a:pt x="2318397" y="0"/>
                </a:moveTo>
                <a:lnTo>
                  <a:pt x="0" y="0"/>
                </a:lnTo>
                <a:lnTo>
                  <a:pt x="12" y="3906812"/>
                </a:lnTo>
                <a:lnTo>
                  <a:pt x="2318397" y="3906799"/>
                </a:lnTo>
                <a:lnTo>
                  <a:pt x="2318397" y="2196553"/>
                </a:lnTo>
                <a:lnTo>
                  <a:pt x="2556637" y="1958301"/>
                </a:lnTo>
                <a:lnTo>
                  <a:pt x="2318397" y="1720062"/>
                </a:lnTo>
                <a:lnTo>
                  <a:pt x="2318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1633" y="5063442"/>
            <a:ext cx="2557145" cy="3907154"/>
          </a:xfrm>
          <a:custGeom>
            <a:avLst/>
            <a:gdLst/>
            <a:ahLst/>
            <a:cxnLst/>
            <a:rect l="l" t="t" r="r" b="b"/>
            <a:pathLst>
              <a:path w="2557145" h="3907154">
                <a:moveTo>
                  <a:pt x="2318397" y="0"/>
                </a:moveTo>
                <a:lnTo>
                  <a:pt x="2318397" y="0"/>
                </a:lnTo>
                <a:lnTo>
                  <a:pt x="0" y="0"/>
                </a:lnTo>
                <a:lnTo>
                  <a:pt x="0" y="50737"/>
                </a:lnTo>
                <a:lnTo>
                  <a:pt x="0" y="101474"/>
                </a:lnTo>
                <a:lnTo>
                  <a:pt x="1" y="152212"/>
                </a:lnTo>
                <a:lnTo>
                  <a:pt x="1" y="202949"/>
                </a:lnTo>
                <a:lnTo>
                  <a:pt x="2" y="253687"/>
                </a:lnTo>
                <a:lnTo>
                  <a:pt x="2" y="304424"/>
                </a:lnTo>
                <a:lnTo>
                  <a:pt x="3" y="355162"/>
                </a:lnTo>
                <a:lnTo>
                  <a:pt x="3" y="405899"/>
                </a:lnTo>
                <a:lnTo>
                  <a:pt x="3" y="456637"/>
                </a:lnTo>
                <a:lnTo>
                  <a:pt x="4" y="507375"/>
                </a:lnTo>
                <a:lnTo>
                  <a:pt x="4" y="558112"/>
                </a:lnTo>
                <a:lnTo>
                  <a:pt x="5" y="608850"/>
                </a:lnTo>
                <a:lnTo>
                  <a:pt x="5" y="659588"/>
                </a:lnTo>
                <a:lnTo>
                  <a:pt x="5" y="710325"/>
                </a:lnTo>
                <a:lnTo>
                  <a:pt x="6" y="761063"/>
                </a:lnTo>
                <a:lnTo>
                  <a:pt x="6" y="811801"/>
                </a:lnTo>
                <a:lnTo>
                  <a:pt x="6" y="862539"/>
                </a:lnTo>
                <a:lnTo>
                  <a:pt x="6" y="913277"/>
                </a:lnTo>
                <a:lnTo>
                  <a:pt x="7" y="964014"/>
                </a:lnTo>
                <a:lnTo>
                  <a:pt x="7" y="1014752"/>
                </a:lnTo>
                <a:lnTo>
                  <a:pt x="7" y="1065490"/>
                </a:lnTo>
                <a:lnTo>
                  <a:pt x="8" y="1116228"/>
                </a:lnTo>
                <a:lnTo>
                  <a:pt x="8" y="1166966"/>
                </a:lnTo>
                <a:lnTo>
                  <a:pt x="8" y="1217704"/>
                </a:lnTo>
                <a:lnTo>
                  <a:pt x="8" y="1268442"/>
                </a:lnTo>
                <a:lnTo>
                  <a:pt x="9" y="1319180"/>
                </a:lnTo>
                <a:lnTo>
                  <a:pt x="9" y="1369918"/>
                </a:lnTo>
                <a:lnTo>
                  <a:pt x="9" y="1420656"/>
                </a:lnTo>
                <a:lnTo>
                  <a:pt x="9" y="1471394"/>
                </a:lnTo>
                <a:lnTo>
                  <a:pt x="9" y="1522132"/>
                </a:lnTo>
                <a:lnTo>
                  <a:pt x="9" y="1572870"/>
                </a:lnTo>
                <a:lnTo>
                  <a:pt x="10" y="1623608"/>
                </a:lnTo>
                <a:lnTo>
                  <a:pt x="10" y="1674346"/>
                </a:lnTo>
                <a:lnTo>
                  <a:pt x="10" y="1725084"/>
                </a:lnTo>
                <a:lnTo>
                  <a:pt x="10" y="1775822"/>
                </a:lnTo>
                <a:lnTo>
                  <a:pt x="10" y="1826560"/>
                </a:lnTo>
                <a:lnTo>
                  <a:pt x="10" y="1877298"/>
                </a:lnTo>
                <a:lnTo>
                  <a:pt x="11" y="1928037"/>
                </a:lnTo>
                <a:lnTo>
                  <a:pt x="11" y="1978775"/>
                </a:lnTo>
                <a:lnTo>
                  <a:pt x="11" y="2029513"/>
                </a:lnTo>
                <a:lnTo>
                  <a:pt x="11" y="2080251"/>
                </a:lnTo>
                <a:lnTo>
                  <a:pt x="11" y="2130989"/>
                </a:lnTo>
                <a:lnTo>
                  <a:pt x="11" y="2181727"/>
                </a:lnTo>
                <a:lnTo>
                  <a:pt x="11" y="2232465"/>
                </a:lnTo>
                <a:lnTo>
                  <a:pt x="11" y="2283203"/>
                </a:lnTo>
                <a:lnTo>
                  <a:pt x="11" y="2333941"/>
                </a:lnTo>
                <a:lnTo>
                  <a:pt x="11" y="2384679"/>
                </a:lnTo>
                <a:lnTo>
                  <a:pt x="12" y="2435417"/>
                </a:lnTo>
                <a:lnTo>
                  <a:pt x="12" y="2486155"/>
                </a:lnTo>
                <a:lnTo>
                  <a:pt x="12" y="2536893"/>
                </a:lnTo>
                <a:lnTo>
                  <a:pt x="12" y="2587631"/>
                </a:lnTo>
                <a:lnTo>
                  <a:pt x="12" y="2638369"/>
                </a:lnTo>
                <a:lnTo>
                  <a:pt x="12" y="2689107"/>
                </a:lnTo>
                <a:lnTo>
                  <a:pt x="12" y="2739845"/>
                </a:lnTo>
                <a:lnTo>
                  <a:pt x="12" y="2790583"/>
                </a:lnTo>
                <a:lnTo>
                  <a:pt x="12" y="2841321"/>
                </a:lnTo>
                <a:lnTo>
                  <a:pt x="12" y="2892059"/>
                </a:lnTo>
                <a:lnTo>
                  <a:pt x="12" y="2942797"/>
                </a:lnTo>
                <a:lnTo>
                  <a:pt x="12" y="2993534"/>
                </a:lnTo>
                <a:lnTo>
                  <a:pt x="12" y="3044272"/>
                </a:lnTo>
                <a:lnTo>
                  <a:pt x="12" y="3095010"/>
                </a:lnTo>
                <a:lnTo>
                  <a:pt x="12" y="3145748"/>
                </a:lnTo>
                <a:lnTo>
                  <a:pt x="12" y="3196486"/>
                </a:lnTo>
                <a:lnTo>
                  <a:pt x="12" y="3247223"/>
                </a:lnTo>
                <a:lnTo>
                  <a:pt x="12" y="3297961"/>
                </a:lnTo>
                <a:lnTo>
                  <a:pt x="12" y="3348699"/>
                </a:lnTo>
                <a:lnTo>
                  <a:pt x="12" y="3399437"/>
                </a:lnTo>
                <a:lnTo>
                  <a:pt x="12" y="3450174"/>
                </a:lnTo>
                <a:lnTo>
                  <a:pt x="12" y="3500912"/>
                </a:lnTo>
                <a:lnTo>
                  <a:pt x="12" y="3551649"/>
                </a:lnTo>
                <a:lnTo>
                  <a:pt x="12" y="3602387"/>
                </a:lnTo>
                <a:lnTo>
                  <a:pt x="12" y="3653125"/>
                </a:lnTo>
                <a:lnTo>
                  <a:pt x="12" y="3703862"/>
                </a:lnTo>
                <a:lnTo>
                  <a:pt x="12" y="3754599"/>
                </a:lnTo>
                <a:lnTo>
                  <a:pt x="12" y="3805337"/>
                </a:lnTo>
                <a:lnTo>
                  <a:pt x="12" y="3856074"/>
                </a:lnTo>
                <a:lnTo>
                  <a:pt x="12" y="3906812"/>
                </a:lnTo>
                <a:lnTo>
                  <a:pt x="50410" y="3906811"/>
                </a:lnTo>
                <a:lnTo>
                  <a:pt x="100807" y="3906810"/>
                </a:lnTo>
                <a:lnTo>
                  <a:pt x="151205" y="3906809"/>
                </a:lnTo>
                <a:lnTo>
                  <a:pt x="201603" y="3906809"/>
                </a:lnTo>
                <a:lnTo>
                  <a:pt x="252002" y="3906808"/>
                </a:lnTo>
                <a:lnTo>
                  <a:pt x="302400" y="3906807"/>
                </a:lnTo>
                <a:lnTo>
                  <a:pt x="352799" y="3906807"/>
                </a:lnTo>
                <a:lnTo>
                  <a:pt x="403198" y="3906806"/>
                </a:lnTo>
                <a:lnTo>
                  <a:pt x="453597" y="3906806"/>
                </a:lnTo>
                <a:lnTo>
                  <a:pt x="503997" y="3906805"/>
                </a:lnTo>
                <a:lnTo>
                  <a:pt x="554396" y="3906804"/>
                </a:lnTo>
                <a:lnTo>
                  <a:pt x="604796" y="3906804"/>
                </a:lnTo>
                <a:lnTo>
                  <a:pt x="655196" y="3906804"/>
                </a:lnTo>
                <a:lnTo>
                  <a:pt x="705596" y="3906803"/>
                </a:lnTo>
                <a:lnTo>
                  <a:pt x="755996" y="3906803"/>
                </a:lnTo>
                <a:lnTo>
                  <a:pt x="806396" y="3906802"/>
                </a:lnTo>
                <a:lnTo>
                  <a:pt x="856796" y="3906802"/>
                </a:lnTo>
                <a:lnTo>
                  <a:pt x="907197" y="3906802"/>
                </a:lnTo>
                <a:lnTo>
                  <a:pt x="957597" y="3906801"/>
                </a:lnTo>
                <a:lnTo>
                  <a:pt x="1007998" y="3906801"/>
                </a:lnTo>
                <a:lnTo>
                  <a:pt x="1058399" y="3906801"/>
                </a:lnTo>
                <a:lnTo>
                  <a:pt x="1108799" y="3906801"/>
                </a:lnTo>
                <a:lnTo>
                  <a:pt x="1159200" y="3906800"/>
                </a:lnTo>
                <a:lnTo>
                  <a:pt x="1209601" y="3906800"/>
                </a:lnTo>
                <a:lnTo>
                  <a:pt x="1260001" y="3906800"/>
                </a:lnTo>
                <a:lnTo>
                  <a:pt x="1310402" y="3906800"/>
                </a:lnTo>
                <a:lnTo>
                  <a:pt x="1360803" y="3906800"/>
                </a:lnTo>
                <a:lnTo>
                  <a:pt x="1411203" y="3906800"/>
                </a:lnTo>
                <a:lnTo>
                  <a:pt x="1461604" y="3906800"/>
                </a:lnTo>
                <a:lnTo>
                  <a:pt x="1512005" y="3906799"/>
                </a:lnTo>
                <a:lnTo>
                  <a:pt x="1562405" y="3906799"/>
                </a:lnTo>
                <a:lnTo>
                  <a:pt x="1612806" y="3906799"/>
                </a:lnTo>
                <a:lnTo>
                  <a:pt x="1663206" y="3906799"/>
                </a:lnTo>
                <a:lnTo>
                  <a:pt x="1713606" y="3906799"/>
                </a:lnTo>
                <a:lnTo>
                  <a:pt x="1764006" y="3906799"/>
                </a:lnTo>
                <a:lnTo>
                  <a:pt x="1814406" y="3906799"/>
                </a:lnTo>
                <a:lnTo>
                  <a:pt x="1864806" y="3906799"/>
                </a:lnTo>
                <a:lnTo>
                  <a:pt x="1915206" y="3906799"/>
                </a:lnTo>
                <a:lnTo>
                  <a:pt x="1965606" y="3906799"/>
                </a:lnTo>
                <a:lnTo>
                  <a:pt x="2016005" y="3906799"/>
                </a:lnTo>
                <a:lnTo>
                  <a:pt x="2066404" y="3906799"/>
                </a:lnTo>
                <a:lnTo>
                  <a:pt x="2116803" y="3906799"/>
                </a:lnTo>
                <a:lnTo>
                  <a:pt x="2167202" y="3906799"/>
                </a:lnTo>
                <a:lnTo>
                  <a:pt x="2217601" y="3906799"/>
                </a:lnTo>
                <a:lnTo>
                  <a:pt x="2267999" y="3906799"/>
                </a:lnTo>
                <a:lnTo>
                  <a:pt x="2318397" y="3906799"/>
                </a:lnTo>
                <a:lnTo>
                  <a:pt x="2318397" y="3856732"/>
                </a:lnTo>
                <a:lnTo>
                  <a:pt x="2318397" y="3806665"/>
                </a:lnTo>
                <a:lnTo>
                  <a:pt x="2318397" y="3756599"/>
                </a:lnTo>
                <a:lnTo>
                  <a:pt x="2318397" y="3706532"/>
                </a:lnTo>
                <a:lnTo>
                  <a:pt x="2318397" y="3656465"/>
                </a:lnTo>
                <a:lnTo>
                  <a:pt x="2318397" y="3606398"/>
                </a:lnTo>
                <a:lnTo>
                  <a:pt x="2318397" y="3556331"/>
                </a:lnTo>
                <a:lnTo>
                  <a:pt x="2318397" y="3506265"/>
                </a:lnTo>
                <a:lnTo>
                  <a:pt x="2318397" y="3456198"/>
                </a:lnTo>
                <a:lnTo>
                  <a:pt x="2318397" y="3406131"/>
                </a:lnTo>
                <a:lnTo>
                  <a:pt x="2318397" y="3356064"/>
                </a:lnTo>
                <a:lnTo>
                  <a:pt x="2318397" y="3305997"/>
                </a:lnTo>
                <a:lnTo>
                  <a:pt x="2318396" y="3255930"/>
                </a:lnTo>
                <a:lnTo>
                  <a:pt x="2318396" y="3205863"/>
                </a:lnTo>
                <a:lnTo>
                  <a:pt x="2318396" y="3155796"/>
                </a:lnTo>
                <a:lnTo>
                  <a:pt x="2318396" y="3105729"/>
                </a:lnTo>
                <a:lnTo>
                  <a:pt x="2318396" y="3055662"/>
                </a:lnTo>
                <a:lnTo>
                  <a:pt x="2318395" y="3005595"/>
                </a:lnTo>
                <a:lnTo>
                  <a:pt x="2318395" y="2955528"/>
                </a:lnTo>
                <a:lnTo>
                  <a:pt x="2318395" y="2905461"/>
                </a:lnTo>
                <a:lnTo>
                  <a:pt x="2318394" y="2855394"/>
                </a:lnTo>
                <a:lnTo>
                  <a:pt x="2318394" y="2805327"/>
                </a:lnTo>
                <a:lnTo>
                  <a:pt x="2318393" y="2755259"/>
                </a:lnTo>
                <a:lnTo>
                  <a:pt x="2318393" y="2705192"/>
                </a:lnTo>
                <a:lnTo>
                  <a:pt x="2318392" y="2655125"/>
                </a:lnTo>
                <a:lnTo>
                  <a:pt x="2318392" y="2605057"/>
                </a:lnTo>
                <a:lnTo>
                  <a:pt x="2318391" y="2554990"/>
                </a:lnTo>
                <a:lnTo>
                  <a:pt x="2318390" y="2504922"/>
                </a:lnTo>
                <a:lnTo>
                  <a:pt x="2318389" y="2454855"/>
                </a:lnTo>
                <a:lnTo>
                  <a:pt x="2318388" y="2404787"/>
                </a:lnTo>
                <a:lnTo>
                  <a:pt x="2318388" y="2354720"/>
                </a:lnTo>
                <a:lnTo>
                  <a:pt x="2318387" y="2304652"/>
                </a:lnTo>
                <a:lnTo>
                  <a:pt x="2318386" y="2254584"/>
                </a:lnTo>
                <a:lnTo>
                  <a:pt x="2318385" y="2204516"/>
                </a:lnTo>
                <a:lnTo>
                  <a:pt x="2318397" y="2196553"/>
                </a:lnTo>
                <a:lnTo>
                  <a:pt x="2324023" y="2190915"/>
                </a:lnTo>
                <a:lnTo>
                  <a:pt x="2556637" y="1958301"/>
                </a:lnTo>
                <a:lnTo>
                  <a:pt x="2324023" y="1725701"/>
                </a:lnTo>
                <a:lnTo>
                  <a:pt x="2318397" y="1720062"/>
                </a:lnTo>
                <a:lnTo>
                  <a:pt x="2318385" y="1712099"/>
                </a:lnTo>
                <a:lnTo>
                  <a:pt x="2318386" y="1661743"/>
                </a:lnTo>
                <a:lnTo>
                  <a:pt x="2318387" y="1611387"/>
                </a:lnTo>
                <a:lnTo>
                  <a:pt x="2318388" y="1561032"/>
                </a:lnTo>
                <a:lnTo>
                  <a:pt x="2318388" y="1510676"/>
                </a:lnTo>
                <a:lnTo>
                  <a:pt x="2318389" y="1460320"/>
                </a:lnTo>
                <a:lnTo>
                  <a:pt x="2318390" y="1409964"/>
                </a:lnTo>
                <a:lnTo>
                  <a:pt x="2318391" y="1359608"/>
                </a:lnTo>
                <a:lnTo>
                  <a:pt x="2318392" y="1309252"/>
                </a:lnTo>
                <a:lnTo>
                  <a:pt x="2318392" y="1258896"/>
                </a:lnTo>
                <a:lnTo>
                  <a:pt x="2318393" y="1208540"/>
                </a:lnTo>
                <a:lnTo>
                  <a:pt x="2318393" y="1158185"/>
                </a:lnTo>
                <a:lnTo>
                  <a:pt x="2318394" y="1107829"/>
                </a:lnTo>
                <a:lnTo>
                  <a:pt x="2318394" y="1057473"/>
                </a:lnTo>
                <a:lnTo>
                  <a:pt x="2318395" y="1007117"/>
                </a:lnTo>
                <a:lnTo>
                  <a:pt x="2318395" y="956761"/>
                </a:lnTo>
                <a:lnTo>
                  <a:pt x="2318395" y="906405"/>
                </a:lnTo>
                <a:lnTo>
                  <a:pt x="2318396" y="856049"/>
                </a:lnTo>
                <a:lnTo>
                  <a:pt x="2318396" y="805693"/>
                </a:lnTo>
                <a:lnTo>
                  <a:pt x="2318396" y="755338"/>
                </a:lnTo>
                <a:lnTo>
                  <a:pt x="2318396" y="704982"/>
                </a:lnTo>
                <a:lnTo>
                  <a:pt x="2318396" y="654626"/>
                </a:lnTo>
                <a:lnTo>
                  <a:pt x="2318397" y="604270"/>
                </a:lnTo>
                <a:lnTo>
                  <a:pt x="2318397" y="553914"/>
                </a:lnTo>
                <a:lnTo>
                  <a:pt x="2318397" y="503558"/>
                </a:lnTo>
                <a:lnTo>
                  <a:pt x="2318397" y="453202"/>
                </a:lnTo>
                <a:lnTo>
                  <a:pt x="2318397" y="402846"/>
                </a:lnTo>
                <a:lnTo>
                  <a:pt x="2318397" y="352491"/>
                </a:lnTo>
                <a:lnTo>
                  <a:pt x="2318397" y="302135"/>
                </a:lnTo>
                <a:lnTo>
                  <a:pt x="2318397" y="251779"/>
                </a:lnTo>
                <a:lnTo>
                  <a:pt x="2318397" y="201423"/>
                </a:lnTo>
                <a:lnTo>
                  <a:pt x="2318397" y="151067"/>
                </a:lnTo>
                <a:lnTo>
                  <a:pt x="2318397" y="100711"/>
                </a:lnTo>
                <a:lnTo>
                  <a:pt x="2318397" y="50355"/>
                </a:lnTo>
                <a:lnTo>
                  <a:pt x="2318397" y="0"/>
                </a:lnTo>
                <a:close/>
              </a:path>
            </a:pathLst>
          </a:custGeom>
          <a:ln w="38468">
            <a:solidFill>
              <a:srgbClr val="C69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525" y="3115066"/>
            <a:ext cx="456565" cy="515620"/>
          </a:xfrm>
          <a:custGeom>
            <a:avLst/>
            <a:gdLst/>
            <a:ahLst/>
            <a:cxnLst/>
            <a:rect l="l" t="t" r="r" b="b"/>
            <a:pathLst>
              <a:path w="456565" h="515620">
                <a:moveTo>
                  <a:pt x="97548" y="0"/>
                </a:moveTo>
                <a:lnTo>
                  <a:pt x="81291" y="3290"/>
                </a:lnTo>
                <a:lnTo>
                  <a:pt x="68000" y="12258"/>
                </a:lnTo>
                <a:lnTo>
                  <a:pt x="59031" y="25546"/>
                </a:lnTo>
                <a:lnTo>
                  <a:pt x="55740" y="41795"/>
                </a:lnTo>
                <a:lnTo>
                  <a:pt x="55740" y="59220"/>
                </a:lnTo>
                <a:lnTo>
                  <a:pt x="6819" y="59220"/>
                </a:lnTo>
                <a:lnTo>
                  <a:pt x="0" y="65468"/>
                </a:lnTo>
                <a:lnTo>
                  <a:pt x="0" y="509358"/>
                </a:lnTo>
                <a:lnTo>
                  <a:pt x="6819" y="515594"/>
                </a:lnTo>
                <a:lnTo>
                  <a:pt x="450710" y="515594"/>
                </a:lnTo>
                <a:lnTo>
                  <a:pt x="456374" y="509358"/>
                </a:lnTo>
                <a:lnTo>
                  <a:pt x="456374" y="487730"/>
                </a:lnTo>
                <a:lnTo>
                  <a:pt x="27876" y="487730"/>
                </a:lnTo>
                <a:lnTo>
                  <a:pt x="27876" y="405853"/>
                </a:lnTo>
                <a:lnTo>
                  <a:pt x="456374" y="405853"/>
                </a:lnTo>
                <a:lnTo>
                  <a:pt x="456374" y="379730"/>
                </a:lnTo>
                <a:lnTo>
                  <a:pt x="27876" y="379730"/>
                </a:lnTo>
                <a:lnTo>
                  <a:pt x="27876" y="297865"/>
                </a:lnTo>
                <a:lnTo>
                  <a:pt x="163728" y="297865"/>
                </a:lnTo>
                <a:lnTo>
                  <a:pt x="456374" y="297853"/>
                </a:lnTo>
                <a:lnTo>
                  <a:pt x="456374" y="271729"/>
                </a:lnTo>
                <a:lnTo>
                  <a:pt x="27876" y="271729"/>
                </a:lnTo>
                <a:lnTo>
                  <a:pt x="27876" y="188112"/>
                </a:lnTo>
                <a:lnTo>
                  <a:pt x="456374" y="188112"/>
                </a:lnTo>
                <a:lnTo>
                  <a:pt x="456374" y="104508"/>
                </a:lnTo>
                <a:lnTo>
                  <a:pt x="89865" y="104508"/>
                </a:lnTo>
                <a:lnTo>
                  <a:pt x="83604" y="98259"/>
                </a:lnTo>
                <a:lnTo>
                  <a:pt x="83604" y="34124"/>
                </a:lnTo>
                <a:lnTo>
                  <a:pt x="89865" y="27876"/>
                </a:lnTo>
                <a:lnTo>
                  <a:pt x="136538" y="27876"/>
                </a:lnTo>
                <a:lnTo>
                  <a:pt x="136066" y="25546"/>
                </a:lnTo>
                <a:lnTo>
                  <a:pt x="127096" y="12258"/>
                </a:lnTo>
                <a:lnTo>
                  <a:pt x="113805" y="3290"/>
                </a:lnTo>
                <a:lnTo>
                  <a:pt x="97548" y="0"/>
                </a:lnTo>
                <a:close/>
              </a:path>
              <a:path w="456565" h="515620">
                <a:moveTo>
                  <a:pt x="163741" y="405853"/>
                </a:moveTo>
                <a:lnTo>
                  <a:pt x="137604" y="405853"/>
                </a:lnTo>
                <a:lnTo>
                  <a:pt x="137604" y="487730"/>
                </a:lnTo>
                <a:lnTo>
                  <a:pt x="163741" y="487730"/>
                </a:lnTo>
                <a:lnTo>
                  <a:pt x="163741" y="405853"/>
                </a:lnTo>
                <a:close/>
              </a:path>
              <a:path w="456565" h="515620">
                <a:moveTo>
                  <a:pt x="315277" y="405853"/>
                </a:moveTo>
                <a:lnTo>
                  <a:pt x="289166" y="405853"/>
                </a:lnTo>
                <a:lnTo>
                  <a:pt x="289166" y="487730"/>
                </a:lnTo>
                <a:lnTo>
                  <a:pt x="315277" y="487730"/>
                </a:lnTo>
                <a:lnTo>
                  <a:pt x="315277" y="405853"/>
                </a:lnTo>
                <a:close/>
              </a:path>
              <a:path w="456565" h="515620">
                <a:moveTo>
                  <a:pt x="456374" y="405853"/>
                </a:moveTo>
                <a:lnTo>
                  <a:pt x="428498" y="405853"/>
                </a:lnTo>
                <a:lnTo>
                  <a:pt x="428498" y="487730"/>
                </a:lnTo>
                <a:lnTo>
                  <a:pt x="456374" y="487730"/>
                </a:lnTo>
                <a:lnTo>
                  <a:pt x="456374" y="405853"/>
                </a:lnTo>
                <a:close/>
              </a:path>
              <a:path w="456565" h="515620">
                <a:moveTo>
                  <a:pt x="163728" y="297865"/>
                </a:moveTo>
                <a:lnTo>
                  <a:pt x="137604" y="297865"/>
                </a:lnTo>
                <a:lnTo>
                  <a:pt x="137604" y="379730"/>
                </a:lnTo>
                <a:lnTo>
                  <a:pt x="456374" y="379730"/>
                </a:lnTo>
                <a:lnTo>
                  <a:pt x="163728" y="379717"/>
                </a:lnTo>
                <a:lnTo>
                  <a:pt x="163728" y="297865"/>
                </a:lnTo>
                <a:close/>
              </a:path>
              <a:path w="456565" h="515620">
                <a:moveTo>
                  <a:pt x="315277" y="297853"/>
                </a:moveTo>
                <a:lnTo>
                  <a:pt x="289153" y="297853"/>
                </a:lnTo>
                <a:lnTo>
                  <a:pt x="289153" y="379717"/>
                </a:lnTo>
                <a:lnTo>
                  <a:pt x="315277" y="379717"/>
                </a:lnTo>
                <a:lnTo>
                  <a:pt x="315277" y="297853"/>
                </a:lnTo>
                <a:close/>
              </a:path>
              <a:path w="456565" h="515620">
                <a:moveTo>
                  <a:pt x="456374" y="297853"/>
                </a:moveTo>
                <a:lnTo>
                  <a:pt x="428498" y="297853"/>
                </a:lnTo>
                <a:lnTo>
                  <a:pt x="428498" y="379717"/>
                </a:lnTo>
                <a:lnTo>
                  <a:pt x="456374" y="379717"/>
                </a:lnTo>
                <a:lnTo>
                  <a:pt x="456374" y="297853"/>
                </a:lnTo>
                <a:close/>
              </a:path>
              <a:path w="456565" h="515620">
                <a:moveTo>
                  <a:pt x="163741" y="188112"/>
                </a:moveTo>
                <a:lnTo>
                  <a:pt x="137604" y="188112"/>
                </a:lnTo>
                <a:lnTo>
                  <a:pt x="137604" y="271729"/>
                </a:lnTo>
                <a:lnTo>
                  <a:pt x="163741" y="271729"/>
                </a:lnTo>
                <a:lnTo>
                  <a:pt x="163741" y="188112"/>
                </a:lnTo>
                <a:close/>
              </a:path>
              <a:path w="456565" h="515620">
                <a:moveTo>
                  <a:pt x="315277" y="188112"/>
                </a:moveTo>
                <a:lnTo>
                  <a:pt x="289166" y="188112"/>
                </a:lnTo>
                <a:lnTo>
                  <a:pt x="289166" y="271729"/>
                </a:lnTo>
                <a:lnTo>
                  <a:pt x="315277" y="271729"/>
                </a:lnTo>
                <a:lnTo>
                  <a:pt x="315277" y="188112"/>
                </a:lnTo>
                <a:close/>
              </a:path>
              <a:path w="456565" h="515620">
                <a:moveTo>
                  <a:pt x="456374" y="188112"/>
                </a:moveTo>
                <a:lnTo>
                  <a:pt x="428498" y="188112"/>
                </a:lnTo>
                <a:lnTo>
                  <a:pt x="428498" y="271729"/>
                </a:lnTo>
                <a:lnTo>
                  <a:pt x="456374" y="271729"/>
                </a:lnTo>
                <a:lnTo>
                  <a:pt x="456374" y="188112"/>
                </a:lnTo>
                <a:close/>
              </a:path>
              <a:path w="456565" h="515620">
                <a:moveTo>
                  <a:pt x="136538" y="27876"/>
                </a:moveTo>
                <a:lnTo>
                  <a:pt x="105232" y="27876"/>
                </a:lnTo>
                <a:lnTo>
                  <a:pt x="111480" y="34124"/>
                </a:lnTo>
                <a:lnTo>
                  <a:pt x="111480" y="98259"/>
                </a:lnTo>
                <a:lnTo>
                  <a:pt x="105232" y="104508"/>
                </a:lnTo>
                <a:lnTo>
                  <a:pt x="220497" y="104508"/>
                </a:lnTo>
                <a:lnTo>
                  <a:pt x="214249" y="98259"/>
                </a:lnTo>
                <a:lnTo>
                  <a:pt x="214249" y="59220"/>
                </a:lnTo>
                <a:lnTo>
                  <a:pt x="139357" y="59220"/>
                </a:lnTo>
                <a:lnTo>
                  <a:pt x="139357" y="41795"/>
                </a:lnTo>
                <a:lnTo>
                  <a:pt x="136538" y="27876"/>
                </a:lnTo>
                <a:close/>
              </a:path>
              <a:path w="456565" h="515620">
                <a:moveTo>
                  <a:pt x="267171" y="27876"/>
                </a:moveTo>
                <a:lnTo>
                  <a:pt x="235864" y="27876"/>
                </a:lnTo>
                <a:lnTo>
                  <a:pt x="242125" y="34124"/>
                </a:lnTo>
                <a:lnTo>
                  <a:pt x="242125" y="98259"/>
                </a:lnTo>
                <a:lnTo>
                  <a:pt x="235864" y="104508"/>
                </a:lnTo>
                <a:lnTo>
                  <a:pt x="351142" y="104508"/>
                </a:lnTo>
                <a:lnTo>
                  <a:pt x="344893" y="98259"/>
                </a:lnTo>
                <a:lnTo>
                  <a:pt x="344893" y="59220"/>
                </a:lnTo>
                <a:lnTo>
                  <a:pt x="269989" y="59220"/>
                </a:lnTo>
                <a:lnTo>
                  <a:pt x="269989" y="41795"/>
                </a:lnTo>
                <a:lnTo>
                  <a:pt x="267171" y="27876"/>
                </a:lnTo>
                <a:close/>
              </a:path>
              <a:path w="456565" h="515620">
                <a:moveTo>
                  <a:pt x="397815" y="27876"/>
                </a:moveTo>
                <a:lnTo>
                  <a:pt x="366509" y="27876"/>
                </a:lnTo>
                <a:lnTo>
                  <a:pt x="372757" y="34124"/>
                </a:lnTo>
                <a:lnTo>
                  <a:pt x="372757" y="98259"/>
                </a:lnTo>
                <a:lnTo>
                  <a:pt x="366509" y="104508"/>
                </a:lnTo>
                <a:lnTo>
                  <a:pt x="456374" y="104508"/>
                </a:lnTo>
                <a:lnTo>
                  <a:pt x="456374" y="65468"/>
                </a:lnTo>
                <a:lnTo>
                  <a:pt x="450710" y="59220"/>
                </a:lnTo>
                <a:lnTo>
                  <a:pt x="400634" y="59220"/>
                </a:lnTo>
                <a:lnTo>
                  <a:pt x="400634" y="41795"/>
                </a:lnTo>
                <a:lnTo>
                  <a:pt x="397815" y="27876"/>
                </a:lnTo>
                <a:close/>
              </a:path>
              <a:path w="456565" h="515620">
                <a:moveTo>
                  <a:pt x="228193" y="0"/>
                </a:moveTo>
                <a:lnTo>
                  <a:pt x="211936" y="3290"/>
                </a:lnTo>
                <a:lnTo>
                  <a:pt x="198645" y="12258"/>
                </a:lnTo>
                <a:lnTo>
                  <a:pt x="189676" y="25546"/>
                </a:lnTo>
                <a:lnTo>
                  <a:pt x="186385" y="41795"/>
                </a:lnTo>
                <a:lnTo>
                  <a:pt x="186385" y="59220"/>
                </a:lnTo>
                <a:lnTo>
                  <a:pt x="214249" y="59220"/>
                </a:lnTo>
                <a:lnTo>
                  <a:pt x="214249" y="34124"/>
                </a:lnTo>
                <a:lnTo>
                  <a:pt x="220497" y="27876"/>
                </a:lnTo>
                <a:lnTo>
                  <a:pt x="267171" y="27876"/>
                </a:lnTo>
                <a:lnTo>
                  <a:pt x="266700" y="25546"/>
                </a:lnTo>
                <a:lnTo>
                  <a:pt x="257735" y="12258"/>
                </a:lnTo>
                <a:lnTo>
                  <a:pt x="244448" y="3290"/>
                </a:lnTo>
                <a:lnTo>
                  <a:pt x="228193" y="0"/>
                </a:lnTo>
                <a:close/>
              </a:path>
              <a:path w="456565" h="515620">
                <a:moveTo>
                  <a:pt x="358825" y="0"/>
                </a:moveTo>
                <a:lnTo>
                  <a:pt x="342570" y="3290"/>
                </a:lnTo>
                <a:lnTo>
                  <a:pt x="329284" y="12258"/>
                </a:lnTo>
                <a:lnTo>
                  <a:pt x="320319" y="25546"/>
                </a:lnTo>
                <a:lnTo>
                  <a:pt x="317030" y="41795"/>
                </a:lnTo>
                <a:lnTo>
                  <a:pt x="317030" y="59220"/>
                </a:lnTo>
                <a:lnTo>
                  <a:pt x="344893" y="59220"/>
                </a:lnTo>
                <a:lnTo>
                  <a:pt x="344893" y="34124"/>
                </a:lnTo>
                <a:lnTo>
                  <a:pt x="351142" y="27876"/>
                </a:lnTo>
                <a:lnTo>
                  <a:pt x="397815" y="27876"/>
                </a:lnTo>
                <a:lnTo>
                  <a:pt x="397343" y="25546"/>
                </a:lnTo>
                <a:lnTo>
                  <a:pt x="388373" y="12258"/>
                </a:lnTo>
                <a:lnTo>
                  <a:pt x="375082" y="3290"/>
                </a:lnTo>
                <a:lnTo>
                  <a:pt x="358825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891" y="3312927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2320" y="3312923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5166" y="3312927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61"/>
                </a:lnTo>
                <a:lnTo>
                  <a:pt x="0" y="38417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6881" y="3420924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61"/>
                </a:lnTo>
                <a:lnTo>
                  <a:pt x="0" y="38404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2327" y="3420928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36"/>
                </a:lnTo>
                <a:lnTo>
                  <a:pt x="16510" y="18148"/>
                </a:lnTo>
                <a:lnTo>
                  <a:pt x="0" y="38404"/>
                </a:lnTo>
                <a:lnTo>
                  <a:pt x="29870" y="62738"/>
                </a:lnTo>
                <a:lnTo>
                  <a:pt x="71285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5166" y="3420928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44" y="0"/>
                </a:moveTo>
                <a:lnTo>
                  <a:pt x="27279" y="26936"/>
                </a:lnTo>
                <a:lnTo>
                  <a:pt x="16497" y="18148"/>
                </a:lnTo>
                <a:lnTo>
                  <a:pt x="0" y="38404"/>
                </a:lnTo>
                <a:lnTo>
                  <a:pt x="29857" y="62738"/>
                </a:lnTo>
                <a:lnTo>
                  <a:pt x="71285" y="17678"/>
                </a:lnTo>
                <a:lnTo>
                  <a:pt x="5204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6881" y="353065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292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2320" y="353065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057" y="0"/>
                </a:moveTo>
                <a:lnTo>
                  <a:pt x="27305" y="26949"/>
                </a:lnTo>
                <a:lnTo>
                  <a:pt x="16510" y="18161"/>
                </a:lnTo>
                <a:lnTo>
                  <a:pt x="0" y="38417"/>
                </a:lnTo>
                <a:lnTo>
                  <a:pt x="29870" y="62737"/>
                </a:lnTo>
                <a:lnTo>
                  <a:pt x="71297" y="17678"/>
                </a:lnTo>
                <a:lnTo>
                  <a:pt x="52057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5623" y="3123743"/>
            <a:ext cx="130873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20" dirty="0">
                <a:solidFill>
                  <a:srgbClr val="C6968F"/>
                </a:solidFill>
                <a:latin typeface="Arial"/>
                <a:cs typeface="Arial"/>
              </a:rPr>
              <a:t>best</a:t>
            </a:r>
            <a:r>
              <a:rPr sz="1800" spc="-125" dirty="0">
                <a:solidFill>
                  <a:srgbClr val="C6968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C6968F"/>
                </a:solidFill>
                <a:latin typeface="Arial"/>
                <a:cs typeface="Arial"/>
              </a:rPr>
              <a:t>months  </a:t>
            </a:r>
            <a:r>
              <a:rPr sz="1800" spc="-35" dirty="0">
                <a:solidFill>
                  <a:srgbClr val="C6968F"/>
                </a:solidFill>
                <a:latin typeface="Arial"/>
                <a:cs typeface="Arial"/>
              </a:rPr>
              <a:t>&amp; </a:t>
            </a:r>
            <a:r>
              <a:rPr sz="1800" spc="10" dirty="0">
                <a:solidFill>
                  <a:srgbClr val="C6968F"/>
                </a:solidFill>
                <a:latin typeface="Arial"/>
                <a:cs typeface="Arial"/>
              </a:rPr>
              <a:t>ideal</a:t>
            </a:r>
            <a:r>
              <a:rPr sz="1800" spc="-65" dirty="0">
                <a:solidFill>
                  <a:srgbClr val="C6968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C6968F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80559" y="4251681"/>
            <a:ext cx="452755" cy="347345"/>
          </a:xfrm>
          <a:custGeom>
            <a:avLst/>
            <a:gdLst/>
            <a:ahLst/>
            <a:cxnLst/>
            <a:rect l="l" t="t" r="r" b="b"/>
            <a:pathLst>
              <a:path w="452755" h="347345">
                <a:moveTo>
                  <a:pt x="365467" y="0"/>
                </a:moveTo>
                <a:lnTo>
                  <a:pt x="361086" y="0"/>
                </a:lnTo>
                <a:lnTo>
                  <a:pt x="359168" y="762"/>
                </a:lnTo>
                <a:lnTo>
                  <a:pt x="356146" y="3784"/>
                </a:lnTo>
                <a:lnTo>
                  <a:pt x="355384" y="5727"/>
                </a:lnTo>
                <a:lnTo>
                  <a:pt x="355384" y="56527"/>
                </a:lnTo>
                <a:lnTo>
                  <a:pt x="290766" y="56527"/>
                </a:lnTo>
                <a:lnTo>
                  <a:pt x="251102" y="62927"/>
                </a:lnTo>
                <a:lnTo>
                  <a:pt x="214400" y="83442"/>
                </a:lnTo>
                <a:lnTo>
                  <a:pt x="186297" y="114907"/>
                </a:lnTo>
                <a:lnTo>
                  <a:pt x="166395" y="148978"/>
                </a:lnTo>
                <a:lnTo>
                  <a:pt x="147916" y="189293"/>
                </a:lnTo>
                <a:lnTo>
                  <a:pt x="137182" y="213848"/>
                </a:lnTo>
                <a:lnTo>
                  <a:pt x="128219" y="232460"/>
                </a:lnTo>
                <a:lnTo>
                  <a:pt x="98945" y="272605"/>
                </a:lnTo>
                <a:lnTo>
                  <a:pt x="72694" y="282689"/>
                </a:lnTo>
                <a:lnTo>
                  <a:pt x="5727" y="282689"/>
                </a:lnTo>
                <a:lnTo>
                  <a:pt x="3784" y="283438"/>
                </a:lnTo>
                <a:lnTo>
                  <a:pt x="762" y="286473"/>
                </a:lnTo>
                <a:lnTo>
                  <a:pt x="0" y="288404"/>
                </a:lnTo>
                <a:lnTo>
                  <a:pt x="0" y="341591"/>
                </a:lnTo>
                <a:lnTo>
                  <a:pt x="774" y="343522"/>
                </a:lnTo>
                <a:lnTo>
                  <a:pt x="3797" y="346557"/>
                </a:lnTo>
                <a:lnTo>
                  <a:pt x="5740" y="347306"/>
                </a:lnTo>
                <a:lnTo>
                  <a:pt x="64630" y="347306"/>
                </a:lnTo>
                <a:lnTo>
                  <a:pt x="104292" y="340914"/>
                </a:lnTo>
                <a:lnTo>
                  <a:pt x="140996" y="320392"/>
                </a:lnTo>
                <a:lnTo>
                  <a:pt x="169109" y="288945"/>
                </a:lnTo>
                <a:lnTo>
                  <a:pt x="188993" y="254866"/>
                </a:lnTo>
                <a:lnTo>
                  <a:pt x="218208" y="189992"/>
                </a:lnTo>
                <a:lnTo>
                  <a:pt x="227164" y="171386"/>
                </a:lnTo>
                <a:lnTo>
                  <a:pt x="256451" y="131254"/>
                </a:lnTo>
                <a:lnTo>
                  <a:pt x="282689" y="121145"/>
                </a:lnTo>
                <a:lnTo>
                  <a:pt x="355384" y="121145"/>
                </a:lnTo>
                <a:lnTo>
                  <a:pt x="355384" y="171792"/>
                </a:lnTo>
                <a:lnTo>
                  <a:pt x="356171" y="173697"/>
                </a:lnTo>
                <a:lnTo>
                  <a:pt x="359384" y="176898"/>
                </a:lnTo>
                <a:lnTo>
                  <a:pt x="361276" y="177698"/>
                </a:lnTo>
                <a:lnTo>
                  <a:pt x="365810" y="177698"/>
                </a:lnTo>
                <a:lnTo>
                  <a:pt x="367741" y="176936"/>
                </a:lnTo>
                <a:lnTo>
                  <a:pt x="451548" y="93141"/>
                </a:lnTo>
                <a:lnTo>
                  <a:pt x="452310" y="91198"/>
                </a:lnTo>
                <a:lnTo>
                  <a:pt x="452310" y="86499"/>
                </a:lnTo>
                <a:lnTo>
                  <a:pt x="451548" y="84556"/>
                </a:lnTo>
                <a:lnTo>
                  <a:pt x="369519" y="2527"/>
                </a:lnTo>
                <a:lnTo>
                  <a:pt x="367487" y="838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0564" y="4308227"/>
            <a:ext cx="168097" cy="125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8097" y="4473294"/>
            <a:ext cx="264795" cy="182245"/>
          </a:xfrm>
          <a:custGeom>
            <a:avLst/>
            <a:gdLst/>
            <a:ahLst/>
            <a:cxnLst/>
            <a:rect l="l" t="t" r="r" b="b"/>
            <a:pathLst>
              <a:path w="264794" h="182245">
                <a:moveTo>
                  <a:pt x="34328" y="0"/>
                </a:moveTo>
                <a:lnTo>
                  <a:pt x="24890" y="21337"/>
                </a:lnTo>
                <a:lnTo>
                  <a:pt x="16025" y="39935"/>
                </a:lnTo>
                <a:lnTo>
                  <a:pt x="7730" y="55789"/>
                </a:lnTo>
                <a:lnTo>
                  <a:pt x="0" y="68897"/>
                </a:lnTo>
                <a:lnTo>
                  <a:pt x="4546" y="75463"/>
                </a:lnTo>
                <a:lnTo>
                  <a:pt x="32384" y="103809"/>
                </a:lnTo>
                <a:lnTo>
                  <a:pt x="67055" y="120713"/>
                </a:lnTo>
                <a:lnTo>
                  <a:pt x="115100" y="126060"/>
                </a:lnTo>
                <a:lnTo>
                  <a:pt x="167843" y="125679"/>
                </a:lnTo>
                <a:lnTo>
                  <a:pt x="167843" y="176339"/>
                </a:lnTo>
                <a:lnTo>
                  <a:pt x="168643" y="178231"/>
                </a:lnTo>
                <a:lnTo>
                  <a:pt x="171843" y="181419"/>
                </a:lnTo>
                <a:lnTo>
                  <a:pt x="173735" y="182219"/>
                </a:lnTo>
                <a:lnTo>
                  <a:pt x="178282" y="182219"/>
                </a:lnTo>
                <a:lnTo>
                  <a:pt x="180225" y="181470"/>
                </a:lnTo>
                <a:lnTo>
                  <a:pt x="264007" y="97663"/>
                </a:lnTo>
                <a:lnTo>
                  <a:pt x="264769" y="95745"/>
                </a:lnTo>
                <a:lnTo>
                  <a:pt x="264769" y="91020"/>
                </a:lnTo>
                <a:lnTo>
                  <a:pt x="264007" y="89090"/>
                </a:lnTo>
                <a:lnTo>
                  <a:pt x="181978" y="7073"/>
                </a:lnTo>
                <a:lnTo>
                  <a:pt x="179946" y="5372"/>
                </a:lnTo>
                <a:lnTo>
                  <a:pt x="177939" y="4546"/>
                </a:lnTo>
                <a:lnTo>
                  <a:pt x="173558" y="4546"/>
                </a:lnTo>
                <a:lnTo>
                  <a:pt x="171615" y="5308"/>
                </a:lnTo>
                <a:lnTo>
                  <a:pt x="168605" y="8331"/>
                </a:lnTo>
                <a:lnTo>
                  <a:pt x="167843" y="10261"/>
                </a:lnTo>
                <a:lnTo>
                  <a:pt x="167843" y="61087"/>
                </a:lnTo>
                <a:lnTo>
                  <a:pt x="95821" y="61087"/>
                </a:lnTo>
                <a:lnTo>
                  <a:pt x="58178" y="40386"/>
                </a:lnTo>
                <a:lnTo>
                  <a:pt x="38023" y="7556"/>
                </a:lnTo>
                <a:lnTo>
                  <a:pt x="34328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95624" y="4148538"/>
            <a:ext cx="101028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40" dirty="0">
                <a:solidFill>
                  <a:srgbClr val="C6968F"/>
                </a:solidFill>
                <a:latin typeface="Arial"/>
                <a:cs typeface="Arial"/>
              </a:rPr>
              <a:t>c</a:t>
            </a:r>
            <a:r>
              <a:rPr sz="1800" spc="20" dirty="0">
                <a:solidFill>
                  <a:srgbClr val="C6968F"/>
                </a:solidFill>
                <a:latin typeface="Arial"/>
                <a:cs typeface="Arial"/>
              </a:rPr>
              <a:t>ombin</a:t>
            </a:r>
            <a:r>
              <a:rPr sz="1800" spc="5" dirty="0">
                <a:solidFill>
                  <a:srgbClr val="C6968F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C6968F"/>
                </a:solidFill>
                <a:latin typeface="Arial"/>
                <a:cs typeface="Arial"/>
              </a:rPr>
              <a:t>s  </a:t>
            </a:r>
            <a:r>
              <a:rPr sz="1800" spc="20" dirty="0">
                <a:solidFill>
                  <a:srgbClr val="C6968F"/>
                </a:solidFill>
                <a:latin typeface="Arial"/>
                <a:cs typeface="Arial"/>
              </a:rPr>
              <a:t>well</a:t>
            </a:r>
            <a:r>
              <a:rPr sz="1800" spc="-70" dirty="0">
                <a:solidFill>
                  <a:srgbClr val="C6968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C6968F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5624" y="6747224"/>
            <a:ext cx="1294765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10" dirty="0">
                <a:solidFill>
                  <a:srgbClr val="C6968F"/>
                </a:solidFill>
                <a:latin typeface="Arial"/>
                <a:cs typeface="Arial"/>
              </a:rPr>
              <a:t>key  </a:t>
            </a:r>
            <a:r>
              <a:rPr sz="1800" spc="-5" dirty="0">
                <a:solidFill>
                  <a:srgbClr val="C6968F"/>
                </a:solidFill>
                <a:latin typeface="Arial"/>
                <a:cs typeface="Arial"/>
              </a:rPr>
              <a:t>d</a:t>
            </a:r>
            <a:r>
              <a:rPr sz="1800" spc="-25" dirty="0">
                <a:solidFill>
                  <a:srgbClr val="C6968F"/>
                </a:solidFill>
                <a:latin typeface="Arial"/>
                <a:cs typeface="Arial"/>
              </a:rPr>
              <a:t>e</a:t>
            </a:r>
            <a:r>
              <a:rPr sz="1800" spc="-75" dirty="0">
                <a:solidFill>
                  <a:srgbClr val="C6968F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C6968F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7564" y="6729776"/>
            <a:ext cx="418465" cy="568325"/>
          </a:xfrm>
          <a:custGeom>
            <a:avLst/>
            <a:gdLst/>
            <a:ahLst/>
            <a:cxnLst/>
            <a:rect l="l" t="t" r="r" b="b"/>
            <a:pathLst>
              <a:path w="418465" h="568325">
                <a:moveTo>
                  <a:pt x="209130" y="0"/>
                </a:moveTo>
                <a:lnTo>
                  <a:pt x="161240" y="5532"/>
                </a:lnTo>
                <a:lnTo>
                  <a:pt x="117246" y="21288"/>
                </a:lnTo>
                <a:lnTo>
                  <a:pt x="78412" y="46001"/>
                </a:lnTo>
                <a:lnTo>
                  <a:pt x="46005" y="78407"/>
                </a:lnTo>
                <a:lnTo>
                  <a:pt x="21290" y="117240"/>
                </a:lnTo>
                <a:lnTo>
                  <a:pt x="5533" y="161236"/>
                </a:lnTo>
                <a:lnTo>
                  <a:pt x="0" y="209130"/>
                </a:lnTo>
                <a:lnTo>
                  <a:pt x="1153" y="231428"/>
                </a:lnTo>
                <a:lnTo>
                  <a:pt x="10319" y="274194"/>
                </a:lnTo>
                <a:lnTo>
                  <a:pt x="47884" y="351826"/>
                </a:lnTo>
                <a:lnTo>
                  <a:pt x="82176" y="407622"/>
                </a:lnTo>
                <a:lnTo>
                  <a:pt x="117864" y="459319"/>
                </a:lnTo>
                <a:lnTo>
                  <a:pt x="151650" y="504339"/>
                </a:lnTo>
                <a:lnTo>
                  <a:pt x="180238" y="540103"/>
                </a:lnTo>
                <a:lnTo>
                  <a:pt x="205752" y="568083"/>
                </a:lnTo>
                <a:lnTo>
                  <a:pt x="212534" y="568083"/>
                </a:lnTo>
                <a:lnTo>
                  <a:pt x="266633" y="504333"/>
                </a:lnTo>
                <a:lnTo>
                  <a:pt x="300420" y="459309"/>
                </a:lnTo>
                <a:lnTo>
                  <a:pt x="336107" y="407610"/>
                </a:lnTo>
                <a:lnTo>
                  <a:pt x="370395" y="351818"/>
                </a:lnTo>
                <a:lnTo>
                  <a:pt x="387978" y="317766"/>
                </a:lnTo>
                <a:lnTo>
                  <a:pt x="209130" y="317766"/>
                </a:lnTo>
                <a:lnTo>
                  <a:pt x="166889" y="309214"/>
                </a:lnTo>
                <a:lnTo>
                  <a:pt x="132353" y="285908"/>
                </a:lnTo>
                <a:lnTo>
                  <a:pt x="109046" y="251372"/>
                </a:lnTo>
                <a:lnTo>
                  <a:pt x="100495" y="209130"/>
                </a:lnTo>
                <a:lnTo>
                  <a:pt x="109046" y="166883"/>
                </a:lnTo>
                <a:lnTo>
                  <a:pt x="132353" y="132348"/>
                </a:lnTo>
                <a:lnTo>
                  <a:pt x="166889" y="109045"/>
                </a:lnTo>
                <a:lnTo>
                  <a:pt x="209130" y="100495"/>
                </a:lnTo>
                <a:lnTo>
                  <a:pt x="386327" y="100495"/>
                </a:lnTo>
                <a:lnTo>
                  <a:pt x="372267" y="78407"/>
                </a:lnTo>
                <a:lnTo>
                  <a:pt x="339857" y="46001"/>
                </a:lnTo>
                <a:lnTo>
                  <a:pt x="301021" y="21288"/>
                </a:lnTo>
                <a:lnTo>
                  <a:pt x="257024" y="5532"/>
                </a:lnTo>
                <a:lnTo>
                  <a:pt x="209130" y="0"/>
                </a:lnTo>
                <a:close/>
              </a:path>
              <a:path w="418465" h="568325">
                <a:moveTo>
                  <a:pt x="386327" y="100495"/>
                </a:moveTo>
                <a:lnTo>
                  <a:pt x="209130" y="100495"/>
                </a:lnTo>
                <a:lnTo>
                  <a:pt x="251380" y="109045"/>
                </a:lnTo>
                <a:lnTo>
                  <a:pt x="285919" y="132348"/>
                </a:lnTo>
                <a:lnTo>
                  <a:pt x="309227" y="166883"/>
                </a:lnTo>
                <a:lnTo>
                  <a:pt x="317779" y="209130"/>
                </a:lnTo>
                <a:lnTo>
                  <a:pt x="309227" y="251372"/>
                </a:lnTo>
                <a:lnTo>
                  <a:pt x="285919" y="285908"/>
                </a:lnTo>
                <a:lnTo>
                  <a:pt x="251380" y="309214"/>
                </a:lnTo>
                <a:lnTo>
                  <a:pt x="209130" y="317766"/>
                </a:lnTo>
                <a:lnTo>
                  <a:pt x="387978" y="317766"/>
                </a:lnTo>
                <a:lnTo>
                  <a:pt x="407970" y="274194"/>
                </a:lnTo>
                <a:lnTo>
                  <a:pt x="417145" y="231428"/>
                </a:lnTo>
                <a:lnTo>
                  <a:pt x="418299" y="209130"/>
                </a:lnTo>
                <a:lnTo>
                  <a:pt x="412752" y="161236"/>
                </a:lnTo>
                <a:lnTo>
                  <a:pt x="396987" y="117240"/>
                </a:lnTo>
                <a:lnTo>
                  <a:pt x="386327" y="100495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5624" y="10250148"/>
            <a:ext cx="1065530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59"/>
              </a:spcBef>
            </a:pPr>
            <a:r>
              <a:rPr sz="1800" spc="-20" dirty="0">
                <a:solidFill>
                  <a:srgbClr val="C6968F"/>
                </a:solidFill>
                <a:latin typeface="Arial"/>
                <a:cs typeface="Arial"/>
              </a:rPr>
              <a:t>Mina’s  </a:t>
            </a:r>
            <a:r>
              <a:rPr sz="1800" spc="20" dirty="0">
                <a:solidFill>
                  <a:srgbClr val="C6968F"/>
                </a:solidFill>
                <a:latin typeface="Arial"/>
                <a:cs typeface="Arial"/>
              </a:rPr>
              <a:t>Insider</a:t>
            </a:r>
            <a:r>
              <a:rPr sz="1800" spc="-100" dirty="0">
                <a:solidFill>
                  <a:srgbClr val="C6968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C6968F"/>
                </a:solidFill>
                <a:latin typeface="Arial"/>
                <a:cs typeface="Arial"/>
              </a:rPr>
              <a:t>tip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0633" y="10283145"/>
            <a:ext cx="546735" cy="467359"/>
          </a:xfrm>
          <a:custGeom>
            <a:avLst/>
            <a:gdLst/>
            <a:ahLst/>
            <a:cxnLst/>
            <a:rect l="l" t="t" r="r" b="b"/>
            <a:pathLst>
              <a:path w="546735" h="467359">
                <a:moveTo>
                  <a:pt x="253187" y="0"/>
                </a:moveTo>
                <a:lnTo>
                  <a:pt x="202162" y="4745"/>
                </a:lnTo>
                <a:lnTo>
                  <a:pt x="154637" y="18357"/>
                </a:lnTo>
                <a:lnTo>
                  <a:pt x="111629" y="39894"/>
                </a:lnTo>
                <a:lnTo>
                  <a:pt x="74158" y="68419"/>
                </a:lnTo>
                <a:lnTo>
                  <a:pt x="43241" y="102992"/>
                </a:lnTo>
                <a:lnTo>
                  <a:pt x="19897" y="142673"/>
                </a:lnTo>
                <a:lnTo>
                  <a:pt x="5144" y="186523"/>
                </a:lnTo>
                <a:lnTo>
                  <a:pt x="0" y="233603"/>
                </a:lnTo>
                <a:lnTo>
                  <a:pt x="5144" y="280679"/>
                </a:lnTo>
                <a:lnTo>
                  <a:pt x="19897" y="324527"/>
                </a:lnTo>
                <a:lnTo>
                  <a:pt x="43241" y="364205"/>
                </a:lnTo>
                <a:lnTo>
                  <a:pt x="74158" y="398776"/>
                </a:lnTo>
                <a:lnTo>
                  <a:pt x="111629" y="427300"/>
                </a:lnTo>
                <a:lnTo>
                  <a:pt x="154637" y="448837"/>
                </a:lnTo>
                <a:lnTo>
                  <a:pt x="202162" y="462449"/>
                </a:lnTo>
                <a:lnTo>
                  <a:pt x="253187" y="467194"/>
                </a:lnTo>
                <a:lnTo>
                  <a:pt x="290994" y="464606"/>
                </a:lnTo>
                <a:lnTo>
                  <a:pt x="327051" y="457092"/>
                </a:lnTo>
                <a:lnTo>
                  <a:pt x="360959" y="445024"/>
                </a:lnTo>
                <a:lnTo>
                  <a:pt x="392315" y="428777"/>
                </a:lnTo>
                <a:lnTo>
                  <a:pt x="536676" y="428777"/>
                </a:lnTo>
                <a:lnTo>
                  <a:pt x="493140" y="350050"/>
                </a:lnTo>
                <a:lnTo>
                  <a:pt x="254050" y="350050"/>
                </a:lnTo>
                <a:lnTo>
                  <a:pt x="244306" y="348078"/>
                </a:lnTo>
                <a:lnTo>
                  <a:pt x="236340" y="342703"/>
                </a:lnTo>
                <a:lnTo>
                  <a:pt x="230965" y="334737"/>
                </a:lnTo>
                <a:lnTo>
                  <a:pt x="228993" y="324993"/>
                </a:lnTo>
                <a:lnTo>
                  <a:pt x="230965" y="315246"/>
                </a:lnTo>
                <a:lnTo>
                  <a:pt x="236340" y="307276"/>
                </a:lnTo>
                <a:lnTo>
                  <a:pt x="244306" y="301897"/>
                </a:lnTo>
                <a:lnTo>
                  <a:pt x="254050" y="299923"/>
                </a:lnTo>
                <a:lnTo>
                  <a:pt x="495656" y="299923"/>
                </a:lnTo>
                <a:lnTo>
                  <a:pt x="499578" y="287020"/>
                </a:lnTo>
                <a:lnTo>
                  <a:pt x="254050" y="287020"/>
                </a:lnTo>
                <a:lnTo>
                  <a:pt x="245191" y="285228"/>
                </a:lnTo>
                <a:lnTo>
                  <a:pt x="237948" y="280344"/>
                </a:lnTo>
                <a:lnTo>
                  <a:pt x="233060" y="273105"/>
                </a:lnTo>
                <a:lnTo>
                  <a:pt x="231266" y="264248"/>
                </a:lnTo>
                <a:lnTo>
                  <a:pt x="231266" y="139915"/>
                </a:lnTo>
                <a:lnTo>
                  <a:pt x="233060" y="131059"/>
                </a:lnTo>
                <a:lnTo>
                  <a:pt x="237948" y="123820"/>
                </a:lnTo>
                <a:lnTo>
                  <a:pt x="245191" y="118936"/>
                </a:lnTo>
                <a:lnTo>
                  <a:pt x="254050" y="117144"/>
                </a:lnTo>
                <a:lnTo>
                  <a:pt x="471458" y="117144"/>
                </a:lnTo>
                <a:lnTo>
                  <a:pt x="463132" y="102992"/>
                </a:lnTo>
                <a:lnTo>
                  <a:pt x="432215" y="68419"/>
                </a:lnTo>
                <a:lnTo>
                  <a:pt x="394744" y="39894"/>
                </a:lnTo>
                <a:lnTo>
                  <a:pt x="351737" y="18357"/>
                </a:lnTo>
                <a:lnTo>
                  <a:pt x="304211" y="4745"/>
                </a:lnTo>
                <a:lnTo>
                  <a:pt x="253187" y="0"/>
                </a:lnTo>
                <a:close/>
              </a:path>
              <a:path w="546735" h="467359">
                <a:moveTo>
                  <a:pt x="536676" y="428777"/>
                </a:moveTo>
                <a:lnTo>
                  <a:pt x="392315" y="428777"/>
                </a:lnTo>
                <a:lnTo>
                  <a:pt x="524916" y="465175"/>
                </a:lnTo>
                <a:lnTo>
                  <a:pt x="526427" y="465378"/>
                </a:lnTo>
                <a:lnTo>
                  <a:pt x="533095" y="465378"/>
                </a:lnTo>
                <a:lnTo>
                  <a:pt x="538086" y="463042"/>
                </a:lnTo>
                <a:lnTo>
                  <a:pt x="545617" y="453453"/>
                </a:lnTo>
                <a:lnTo>
                  <a:pt x="546214" y="446023"/>
                </a:lnTo>
                <a:lnTo>
                  <a:pt x="536676" y="428777"/>
                </a:lnTo>
                <a:close/>
              </a:path>
              <a:path w="546735" h="467359">
                <a:moveTo>
                  <a:pt x="495656" y="299923"/>
                </a:moveTo>
                <a:lnTo>
                  <a:pt x="254050" y="299923"/>
                </a:lnTo>
                <a:lnTo>
                  <a:pt x="263795" y="301897"/>
                </a:lnTo>
                <a:lnTo>
                  <a:pt x="271760" y="307276"/>
                </a:lnTo>
                <a:lnTo>
                  <a:pt x="277135" y="315246"/>
                </a:lnTo>
                <a:lnTo>
                  <a:pt x="279107" y="324993"/>
                </a:lnTo>
                <a:lnTo>
                  <a:pt x="277135" y="334737"/>
                </a:lnTo>
                <a:lnTo>
                  <a:pt x="271760" y="342703"/>
                </a:lnTo>
                <a:lnTo>
                  <a:pt x="263795" y="348078"/>
                </a:lnTo>
                <a:lnTo>
                  <a:pt x="254050" y="350050"/>
                </a:lnTo>
                <a:lnTo>
                  <a:pt x="493140" y="350050"/>
                </a:lnTo>
                <a:lnTo>
                  <a:pt x="483006" y="331724"/>
                </a:lnTo>
                <a:lnTo>
                  <a:pt x="492979" y="308729"/>
                </a:lnTo>
                <a:lnTo>
                  <a:pt x="495656" y="299923"/>
                </a:lnTo>
                <a:close/>
              </a:path>
              <a:path w="546735" h="467359">
                <a:moveTo>
                  <a:pt x="471458" y="117144"/>
                </a:moveTo>
                <a:lnTo>
                  <a:pt x="254050" y="117144"/>
                </a:lnTo>
                <a:lnTo>
                  <a:pt x="262902" y="118936"/>
                </a:lnTo>
                <a:lnTo>
                  <a:pt x="270141" y="123820"/>
                </a:lnTo>
                <a:lnTo>
                  <a:pt x="275028" y="131059"/>
                </a:lnTo>
                <a:lnTo>
                  <a:pt x="276821" y="139915"/>
                </a:lnTo>
                <a:lnTo>
                  <a:pt x="276821" y="264248"/>
                </a:lnTo>
                <a:lnTo>
                  <a:pt x="275028" y="273105"/>
                </a:lnTo>
                <a:lnTo>
                  <a:pt x="270141" y="280344"/>
                </a:lnTo>
                <a:lnTo>
                  <a:pt x="262902" y="285228"/>
                </a:lnTo>
                <a:lnTo>
                  <a:pt x="254050" y="287020"/>
                </a:lnTo>
                <a:lnTo>
                  <a:pt x="499578" y="287020"/>
                </a:lnTo>
                <a:lnTo>
                  <a:pt x="500310" y="284611"/>
                </a:lnTo>
                <a:lnTo>
                  <a:pt x="504830" y="259520"/>
                </a:lnTo>
                <a:lnTo>
                  <a:pt x="506374" y="233603"/>
                </a:lnTo>
                <a:lnTo>
                  <a:pt x="501230" y="186523"/>
                </a:lnTo>
                <a:lnTo>
                  <a:pt x="486477" y="142673"/>
                </a:lnTo>
                <a:lnTo>
                  <a:pt x="471458" y="117144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26242" y="9577044"/>
            <a:ext cx="122097" cy="151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88335" y="85981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11125" y="0"/>
                </a:moveTo>
                <a:lnTo>
                  <a:pt x="0" y="7416"/>
                </a:lnTo>
                <a:lnTo>
                  <a:pt x="40805" y="48348"/>
                </a:lnTo>
                <a:lnTo>
                  <a:pt x="48272" y="29717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24286" y="9170715"/>
            <a:ext cx="74295" cy="48895"/>
          </a:xfrm>
          <a:custGeom>
            <a:avLst/>
            <a:gdLst/>
            <a:ahLst/>
            <a:cxnLst/>
            <a:rect l="l" t="t" r="r" b="b"/>
            <a:pathLst>
              <a:path w="74294" h="48895">
                <a:moveTo>
                  <a:pt x="55587" y="0"/>
                </a:moveTo>
                <a:lnTo>
                  <a:pt x="0" y="3721"/>
                </a:lnTo>
                <a:lnTo>
                  <a:pt x="33350" y="48272"/>
                </a:lnTo>
                <a:lnTo>
                  <a:pt x="74104" y="40855"/>
                </a:lnTo>
                <a:lnTo>
                  <a:pt x="66687" y="7429"/>
                </a:lnTo>
                <a:lnTo>
                  <a:pt x="555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32140" y="9222427"/>
            <a:ext cx="462280" cy="329565"/>
          </a:xfrm>
          <a:custGeom>
            <a:avLst/>
            <a:gdLst/>
            <a:ahLst/>
            <a:cxnLst/>
            <a:rect l="l" t="t" r="r" b="b"/>
            <a:pathLst>
              <a:path w="462280" h="329565">
                <a:moveTo>
                  <a:pt x="377062" y="0"/>
                </a:moveTo>
                <a:lnTo>
                  <a:pt x="358597" y="18478"/>
                </a:lnTo>
                <a:lnTo>
                  <a:pt x="277266" y="36944"/>
                </a:lnTo>
                <a:lnTo>
                  <a:pt x="158953" y="96151"/>
                </a:lnTo>
                <a:lnTo>
                  <a:pt x="85039" y="192265"/>
                </a:lnTo>
                <a:lnTo>
                  <a:pt x="0" y="221792"/>
                </a:lnTo>
                <a:lnTo>
                  <a:pt x="14808" y="295770"/>
                </a:lnTo>
                <a:lnTo>
                  <a:pt x="48094" y="329082"/>
                </a:lnTo>
                <a:lnTo>
                  <a:pt x="66560" y="284670"/>
                </a:lnTo>
                <a:lnTo>
                  <a:pt x="70230" y="232968"/>
                </a:lnTo>
                <a:lnTo>
                  <a:pt x="129400" y="199656"/>
                </a:lnTo>
                <a:lnTo>
                  <a:pt x="199618" y="210743"/>
                </a:lnTo>
                <a:lnTo>
                  <a:pt x="251409" y="173761"/>
                </a:lnTo>
                <a:lnTo>
                  <a:pt x="462089" y="62801"/>
                </a:lnTo>
                <a:lnTo>
                  <a:pt x="443598" y="36944"/>
                </a:lnTo>
                <a:lnTo>
                  <a:pt x="414070" y="36944"/>
                </a:lnTo>
                <a:lnTo>
                  <a:pt x="3770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64919" y="9613959"/>
            <a:ext cx="92710" cy="78105"/>
          </a:xfrm>
          <a:custGeom>
            <a:avLst/>
            <a:gdLst/>
            <a:ahLst/>
            <a:cxnLst/>
            <a:rect l="l" t="t" r="r" b="b"/>
            <a:pathLst>
              <a:path w="92709" h="78104">
                <a:moveTo>
                  <a:pt x="51866" y="0"/>
                </a:moveTo>
                <a:lnTo>
                  <a:pt x="0" y="14871"/>
                </a:lnTo>
                <a:lnTo>
                  <a:pt x="0" y="66700"/>
                </a:lnTo>
                <a:lnTo>
                  <a:pt x="66675" y="77787"/>
                </a:lnTo>
                <a:lnTo>
                  <a:pt x="92621" y="40767"/>
                </a:lnTo>
                <a:lnTo>
                  <a:pt x="518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528422" y="11202388"/>
            <a:ext cx="166573" cy="118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45964" y="9798722"/>
            <a:ext cx="166560" cy="125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868259" y="10570718"/>
            <a:ext cx="63500" cy="96520"/>
          </a:xfrm>
          <a:custGeom>
            <a:avLst/>
            <a:gdLst/>
            <a:ahLst/>
            <a:cxnLst/>
            <a:rect l="l" t="t" r="r" b="b"/>
            <a:pathLst>
              <a:path w="63500" h="96520">
                <a:moveTo>
                  <a:pt x="55714" y="0"/>
                </a:moveTo>
                <a:lnTo>
                  <a:pt x="37122" y="3670"/>
                </a:lnTo>
                <a:lnTo>
                  <a:pt x="22301" y="44488"/>
                </a:lnTo>
                <a:lnTo>
                  <a:pt x="0" y="55613"/>
                </a:lnTo>
                <a:lnTo>
                  <a:pt x="55714" y="96354"/>
                </a:lnTo>
                <a:lnTo>
                  <a:pt x="63131" y="51904"/>
                </a:lnTo>
                <a:lnTo>
                  <a:pt x="557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86087" y="10101592"/>
            <a:ext cx="111125" cy="48260"/>
          </a:xfrm>
          <a:custGeom>
            <a:avLst/>
            <a:gdLst/>
            <a:ahLst/>
            <a:cxnLst/>
            <a:rect l="l" t="t" r="r" b="b"/>
            <a:pathLst>
              <a:path w="111125" h="48259">
                <a:moveTo>
                  <a:pt x="88887" y="0"/>
                </a:moveTo>
                <a:lnTo>
                  <a:pt x="0" y="22263"/>
                </a:lnTo>
                <a:lnTo>
                  <a:pt x="0" y="48234"/>
                </a:lnTo>
                <a:lnTo>
                  <a:pt x="77774" y="48234"/>
                </a:lnTo>
                <a:lnTo>
                  <a:pt x="111125" y="14846"/>
                </a:lnTo>
                <a:lnTo>
                  <a:pt x="88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74491" y="9824576"/>
            <a:ext cx="569595" cy="742950"/>
          </a:xfrm>
          <a:custGeom>
            <a:avLst/>
            <a:gdLst/>
            <a:ahLst/>
            <a:cxnLst/>
            <a:rect l="l" t="t" r="r" b="b"/>
            <a:pathLst>
              <a:path w="569594" h="742950">
                <a:moveTo>
                  <a:pt x="524814" y="0"/>
                </a:moveTo>
                <a:lnTo>
                  <a:pt x="506349" y="22148"/>
                </a:lnTo>
                <a:lnTo>
                  <a:pt x="447217" y="22148"/>
                </a:lnTo>
                <a:lnTo>
                  <a:pt x="247611" y="133019"/>
                </a:lnTo>
                <a:lnTo>
                  <a:pt x="114579" y="236473"/>
                </a:lnTo>
                <a:lnTo>
                  <a:pt x="81292" y="336219"/>
                </a:lnTo>
                <a:lnTo>
                  <a:pt x="0" y="399059"/>
                </a:lnTo>
                <a:lnTo>
                  <a:pt x="33235" y="447065"/>
                </a:lnTo>
                <a:lnTo>
                  <a:pt x="73888" y="472960"/>
                </a:lnTo>
                <a:lnTo>
                  <a:pt x="73888" y="535800"/>
                </a:lnTo>
                <a:lnTo>
                  <a:pt x="48031" y="679869"/>
                </a:lnTo>
                <a:lnTo>
                  <a:pt x="66509" y="720521"/>
                </a:lnTo>
                <a:lnTo>
                  <a:pt x="110871" y="742708"/>
                </a:lnTo>
                <a:lnTo>
                  <a:pt x="184810" y="702094"/>
                </a:lnTo>
                <a:lnTo>
                  <a:pt x="291985" y="535800"/>
                </a:lnTo>
                <a:lnTo>
                  <a:pt x="362216" y="484009"/>
                </a:lnTo>
                <a:lnTo>
                  <a:pt x="413943" y="506196"/>
                </a:lnTo>
                <a:lnTo>
                  <a:pt x="425056" y="458190"/>
                </a:lnTo>
                <a:lnTo>
                  <a:pt x="402844" y="417499"/>
                </a:lnTo>
                <a:lnTo>
                  <a:pt x="417626" y="376923"/>
                </a:lnTo>
                <a:lnTo>
                  <a:pt x="462013" y="336219"/>
                </a:lnTo>
                <a:lnTo>
                  <a:pt x="506349" y="247535"/>
                </a:lnTo>
                <a:lnTo>
                  <a:pt x="498957" y="225386"/>
                </a:lnTo>
                <a:lnTo>
                  <a:pt x="539623" y="147827"/>
                </a:lnTo>
                <a:lnTo>
                  <a:pt x="535927" y="125641"/>
                </a:lnTo>
                <a:lnTo>
                  <a:pt x="569201" y="66509"/>
                </a:lnTo>
                <a:lnTo>
                  <a:pt x="554405" y="40652"/>
                </a:lnTo>
                <a:lnTo>
                  <a:pt x="561822" y="3670"/>
                </a:lnTo>
                <a:lnTo>
                  <a:pt x="5248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67132" y="10049885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832" y="0"/>
                </a:moveTo>
                <a:lnTo>
                  <a:pt x="0" y="7416"/>
                </a:lnTo>
                <a:lnTo>
                  <a:pt x="0" y="33426"/>
                </a:lnTo>
                <a:lnTo>
                  <a:pt x="18605" y="37134"/>
                </a:lnTo>
                <a:lnTo>
                  <a:pt x="298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506225" y="9041488"/>
            <a:ext cx="166585" cy="173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52927" y="9141199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19" h="33654">
                <a:moveTo>
                  <a:pt x="22263" y="0"/>
                </a:moveTo>
                <a:lnTo>
                  <a:pt x="0" y="0"/>
                </a:lnTo>
                <a:lnTo>
                  <a:pt x="40868" y="33426"/>
                </a:lnTo>
                <a:lnTo>
                  <a:pt x="70599" y="26009"/>
                </a:lnTo>
                <a:lnTo>
                  <a:pt x="66890" y="14871"/>
                </a:lnTo>
                <a:lnTo>
                  <a:pt x="52006" y="7416"/>
                </a:lnTo>
                <a:lnTo>
                  <a:pt x="222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53855" y="10674140"/>
            <a:ext cx="181610" cy="561975"/>
          </a:xfrm>
          <a:custGeom>
            <a:avLst/>
            <a:gdLst/>
            <a:ahLst/>
            <a:cxnLst/>
            <a:rect l="l" t="t" r="r" b="b"/>
            <a:pathLst>
              <a:path w="181609" h="561975">
                <a:moveTo>
                  <a:pt x="140512" y="0"/>
                </a:moveTo>
                <a:lnTo>
                  <a:pt x="99834" y="51739"/>
                </a:lnTo>
                <a:lnTo>
                  <a:pt x="96164" y="88645"/>
                </a:lnTo>
                <a:lnTo>
                  <a:pt x="96164" y="114579"/>
                </a:lnTo>
                <a:lnTo>
                  <a:pt x="55473" y="192189"/>
                </a:lnTo>
                <a:lnTo>
                  <a:pt x="55473" y="232841"/>
                </a:lnTo>
                <a:lnTo>
                  <a:pt x="0" y="291972"/>
                </a:lnTo>
                <a:lnTo>
                  <a:pt x="11061" y="336257"/>
                </a:lnTo>
                <a:lnTo>
                  <a:pt x="33274" y="358482"/>
                </a:lnTo>
                <a:lnTo>
                  <a:pt x="40665" y="395427"/>
                </a:lnTo>
                <a:lnTo>
                  <a:pt x="55473" y="450888"/>
                </a:lnTo>
                <a:lnTo>
                  <a:pt x="18453" y="502627"/>
                </a:lnTo>
                <a:lnTo>
                  <a:pt x="48056" y="532193"/>
                </a:lnTo>
                <a:lnTo>
                  <a:pt x="88747" y="561682"/>
                </a:lnTo>
                <a:lnTo>
                  <a:pt x="103568" y="554342"/>
                </a:lnTo>
                <a:lnTo>
                  <a:pt x="103568" y="513689"/>
                </a:lnTo>
                <a:lnTo>
                  <a:pt x="151625" y="458266"/>
                </a:lnTo>
                <a:lnTo>
                  <a:pt x="181203" y="450888"/>
                </a:lnTo>
                <a:lnTo>
                  <a:pt x="181203" y="432409"/>
                </a:lnTo>
                <a:lnTo>
                  <a:pt x="155308" y="410197"/>
                </a:lnTo>
                <a:lnTo>
                  <a:pt x="151625" y="391718"/>
                </a:lnTo>
                <a:lnTo>
                  <a:pt x="162737" y="369569"/>
                </a:lnTo>
                <a:lnTo>
                  <a:pt x="99834" y="291972"/>
                </a:lnTo>
                <a:lnTo>
                  <a:pt x="99834" y="236512"/>
                </a:lnTo>
                <a:lnTo>
                  <a:pt x="129438" y="192189"/>
                </a:lnTo>
                <a:lnTo>
                  <a:pt x="136842" y="144144"/>
                </a:lnTo>
                <a:lnTo>
                  <a:pt x="155308" y="118287"/>
                </a:lnTo>
                <a:lnTo>
                  <a:pt x="144221" y="66547"/>
                </a:lnTo>
                <a:lnTo>
                  <a:pt x="170141" y="7378"/>
                </a:lnTo>
                <a:lnTo>
                  <a:pt x="1405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77222" y="9964942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92" y="0"/>
                </a:moveTo>
                <a:lnTo>
                  <a:pt x="0" y="3708"/>
                </a:lnTo>
                <a:lnTo>
                  <a:pt x="7442" y="33426"/>
                </a:lnTo>
                <a:lnTo>
                  <a:pt x="37185" y="33426"/>
                </a:lnTo>
                <a:lnTo>
                  <a:pt x="37185" y="26009"/>
                </a:lnTo>
                <a:lnTo>
                  <a:pt x="185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77013" y="8871480"/>
            <a:ext cx="129578" cy="136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95715" y="8705260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137" y="0"/>
                </a:moveTo>
                <a:lnTo>
                  <a:pt x="0" y="11214"/>
                </a:lnTo>
                <a:lnTo>
                  <a:pt x="7442" y="29844"/>
                </a:lnTo>
                <a:lnTo>
                  <a:pt x="48234" y="29844"/>
                </a:lnTo>
                <a:lnTo>
                  <a:pt x="1113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87190" y="9950104"/>
            <a:ext cx="218440" cy="321945"/>
          </a:xfrm>
          <a:custGeom>
            <a:avLst/>
            <a:gdLst/>
            <a:ahLst/>
            <a:cxnLst/>
            <a:rect l="l" t="t" r="r" b="b"/>
            <a:pathLst>
              <a:path w="218440" h="321945">
                <a:moveTo>
                  <a:pt x="51777" y="0"/>
                </a:moveTo>
                <a:lnTo>
                  <a:pt x="3708" y="66509"/>
                </a:lnTo>
                <a:lnTo>
                  <a:pt x="0" y="88722"/>
                </a:lnTo>
                <a:lnTo>
                  <a:pt x="22186" y="99821"/>
                </a:lnTo>
                <a:lnTo>
                  <a:pt x="25882" y="181178"/>
                </a:lnTo>
                <a:lnTo>
                  <a:pt x="14808" y="192265"/>
                </a:lnTo>
                <a:lnTo>
                  <a:pt x="14808" y="244017"/>
                </a:lnTo>
                <a:lnTo>
                  <a:pt x="62864" y="306806"/>
                </a:lnTo>
                <a:lnTo>
                  <a:pt x="107251" y="321614"/>
                </a:lnTo>
                <a:lnTo>
                  <a:pt x="162712" y="321614"/>
                </a:lnTo>
                <a:lnTo>
                  <a:pt x="166433" y="251434"/>
                </a:lnTo>
                <a:lnTo>
                  <a:pt x="170116" y="218122"/>
                </a:lnTo>
                <a:lnTo>
                  <a:pt x="214502" y="206984"/>
                </a:lnTo>
                <a:lnTo>
                  <a:pt x="218198" y="177457"/>
                </a:lnTo>
                <a:lnTo>
                  <a:pt x="88760" y="59131"/>
                </a:lnTo>
                <a:lnTo>
                  <a:pt x="77673" y="36982"/>
                </a:lnTo>
                <a:lnTo>
                  <a:pt x="5177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930050" y="10880976"/>
            <a:ext cx="3004185" cy="1012825"/>
          </a:xfrm>
          <a:custGeom>
            <a:avLst/>
            <a:gdLst/>
            <a:ahLst/>
            <a:cxnLst/>
            <a:rect l="l" t="t" r="r" b="b"/>
            <a:pathLst>
              <a:path w="3004184" h="1012825">
                <a:moveTo>
                  <a:pt x="243878" y="0"/>
                </a:moveTo>
                <a:lnTo>
                  <a:pt x="210616" y="44322"/>
                </a:lnTo>
                <a:lnTo>
                  <a:pt x="221716" y="136766"/>
                </a:lnTo>
                <a:lnTo>
                  <a:pt x="229095" y="177380"/>
                </a:lnTo>
                <a:lnTo>
                  <a:pt x="218033" y="229133"/>
                </a:lnTo>
                <a:lnTo>
                  <a:pt x="158889" y="243890"/>
                </a:lnTo>
                <a:lnTo>
                  <a:pt x="107137" y="206908"/>
                </a:lnTo>
                <a:lnTo>
                  <a:pt x="92367" y="88684"/>
                </a:lnTo>
                <a:lnTo>
                  <a:pt x="59080" y="195821"/>
                </a:lnTo>
                <a:lnTo>
                  <a:pt x="70205" y="258698"/>
                </a:lnTo>
                <a:lnTo>
                  <a:pt x="44335" y="291896"/>
                </a:lnTo>
                <a:lnTo>
                  <a:pt x="59080" y="332587"/>
                </a:lnTo>
                <a:lnTo>
                  <a:pt x="29552" y="362115"/>
                </a:lnTo>
                <a:lnTo>
                  <a:pt x="29552" y="391718"/>
                </a:lnTo>
                <a:lnTo>
                  <a:pt x="14782" y="402805"/>
                </a:lnTo>
                <a:lnTo>
                  <a:pt x="25857" y="487832"/>
                </a:lnTo>
                <a:lnTo>
                  <a:pt x="3695" y="491502"/>
                </a:lnTo>
                <a:lnTo>
                  <a:pt x="0" y="521030"/>
                </a:lnTo>
                <a:lnTo>
                  <a:pt x="25857" y="550633"/>
                </a:lnTo>
                <a:lnTo>
                  <a:pt x="51727" y="554304"/>
                </a:lnTo>
                <a:lnTo>
                  <a:pt x="70205" y="594918"/>
                </a:lnTo>
                <a:lnTo>
                  <a:pt x="192151" y="594918"/>
                </a:lnTo>
                <a:lnTo>
                  <a:pt x="280809" y="602335"/>
                </a:lnTo>
                <a:lnTo>
                  <a:pt x="321500" y="580199"/>
                </a:lnTo>
                <a:lnTo>
                  <a:pt x="413854" y="598627"/>
                </a:lnTo>
                <a:lnTo>
                  <a:pt x="513638" y="606056"/>
                </a:lnTo>
                <a:lnTo>
                  <a:pt x="546925" y="643039"/>
                </a:lnTo>
                <a:lnTo>
                  <a:pt x="602322" y="654088"/>
                </a:lnTo>
                <a:lnTo>
                  <a:pt x="628192" y="643039"/>
                </a:lnTo>
                <a:lnTo>
                  <a:pt x="761250" y="665175"/>
                </a:lnTo>
                <a:lnTo>
                  <a:pt x="816673" y="672515"/>
                </a:lnTo>
                <a:lnTo>
                  <a:pt x="879411" y="665098"/>
                </a:lnTo>
                <a:lnTo>
                  <a:pt x="931049" y="657758"/>
                </a:lnTo>
                <a:lnTo>
                  <a:pt x="934720" y="683577"/>
                </a:lnTo>
                <a:lnTo>
                  <a:pt x="979043" y="702043"/>
                </a:lnTo>
                <a:lnTo>
                  <a:pt x="1045591" y="716889"/>
                </a:lnTo>
                <a:lnTo>
                  <a:pt x="1119505" y="779691"/>
                </a:lnTo>
                <a:lnTo>
                  <a:pt x="1241450" y="779691"/>
                </a:lnTo>
                <a:lnTo>
                  <a:pt x="1311503" y="798118"/>
                </a:lnTo>
                <a:lnTo>
                  <a:pt x="1326235" y="883107"/>
                </a:lnTo>
                <a:lnTo>
                  <a:pt x="1315186" y="916304"/>
                </a:lnTo>
                <a:lnTo>
                  <a:pt x="1315186" y="971753"/>
                </a:lnTo>
                <a:lnTo>
                  <a:pt x="1296733" y="1012380"/>
                </a:lnTo>
                <a:lnTo>
                  <a:pt x="1337348" y="1012380"/>
                </a:lnTo>
                <a:lnTo>
                  <a:pt x="1403883" y="990231"/>
                </a:lnTo>
                <a:lnTo>
                  <a:pt x="1477797" y="1004989"/>
                </a:lnTo>
                <a:lnTo>
                  <a:pt x="1625600" y="993901"/>
                </a:lnTo>
                <a:lnTo>
                  <a:pt x="1684731" y="993901"/>
                </a:lnTo>
                <a:lnTo>
                  <a:pt x="1740179" y="971753"/>
                </a:lnTo>
                <a:lnTo>
                  <a:pt x="1843659" y="968082"/>
                </a:lnTo>
                <a:lnTo>
                  <a:pt x="1902764" y="934770"/>
                </a:lnTo>
                <a:lnTo>
                  <a:pt x="1932355" y="934770"/>
                </a:lnTo>
                <a:lnTo>
                  <a:pt x="1987765" y="912634"/>
                </a:lnTo>
                <a:lnTo>
                  <a:pt x="2035822" y="934770"/>
                </a:lnTo>
                <a:lnTo>
                  <a:pt x="2065375" y="923721"/>
                </a:lnTo>
                <a:lnTo>
                  <a:pt x="2120836" y="934770"/>
                </a:lnTo>
                <a:lnTo>
                  <a:pt x="2176208" y="919975"/>
                </a:lnTo>
                <a:lnTo>
                  <a:pt x="2253678" y="894194"/>
                </a:lnTo>
                <a:lnTo>
                  <a:pt x="2419997" y="908964"/>
                </a:lnTo>
                <a:lnTo>
                  <a:pt x="2630614" y="849833"/>
                </a:lnTo>
                <a:lnTo>
                  <a:pt x="2682341" y="883107"/>
                </a:lnTo>
                <a:lnTo>
                  <a:pt x="2730398" y="872020"/>
                </a:lnTo>
                <a:lnTo>
                  <a:pt x="2756230" y="890523"/>
                </a:lnTo>
                <a:lnTo>
                  <a:pt x="2774746" y="908964"/>
                </a:lnTo>
                <a:lnTo>
                  <a:pt x="2815386" y="890523"/>
                </a:lnTo>
                <a:lnTo>
                  <a:pt x="2881896" y="875728"/>
                </a:lnTo>
                <a:lnTo>
                  <a:pt x="2922549" y="842416"/>
                </a:lnTo>
                <a:lnTo>
                  <a:pt x="2966923" y="761136"/>
                </a:lnTo>
                <a:lnTo>
                  <a:pt x="2970606" y="679818"/>
                </a:lnTo>
                <a:lnTo>
                  <a:pt x="2996476" y="665060"/>
                </a:lnTo>
                <a:lnTo>
                  <a:pt x="3003880" y="646595"/>
                </a:lnTo>
                <a:lnTo>
                  <a:pt x="2970606" y="646595"/>
                </a:lnTo>
                <a:lnTo>
                  <a:pt x="2952115" y="628116"/>
                </a:lnTo>
                <a:lnTo>
                  <a:pt x="2952115" y="539381"/>
                </a:lnTo>
                <a:lnTo>
                  <a:pt x="2992767" y="498767"/>
                </a:lnTo>
                <a:lnTo>
                  <a:pt x="2978010" y="487679"/>
                </a:lnTo>
                <a:lnTo>
                  <a:pt x="2952115" y="524624"/>
                </a:lnTo>
                <a:lnTo>
                  <a:pt x="2911500" y="532002"/>
                </a:lnTo>
                <a:lnTo>
                  <a:pt x="2892983" y="580072"/>
                </a:lnTo>
                <a:lnTo>
                  <a:pt x="2833878" y="631786"/>
                </a:lnTo>
                <a:lnTo>
                  <a:pt x="2785821" y="631786"/>
                </a:lnTo>
                <a:lnTo>
                  <a:pt x="2782112" y="605891"/>
                </a:lnTo>
                <a:lnTo>
                  <a:pt x="2730398" y="605891"/>
                </a:lnTo>
                <a:lnTo>
                  <a:pt x="2726702" y="594804"/>
                </a:lnTo>
                <a:lnTo>
                  <a:pt x="2719311" y="587425"/>
                </a:lnTo>
                <a:lnTo>
                  <a:pt x="2667584" y="620699"/>
                </a:lnTo>
                <a:lnTo>
                  <a:pt x="2630614" y="642912"/>
                </a:lnTo>
                <a:lnTo>
                  <a:pt x="2612123" y="642912"/>
                </a:lnTo>
                <a:lnTo>
                  <a:pt x="2575191" y="665060"/>
                </a:lnTo>
                <a:lnTo>
                  <a:pt x="2549309" y="657682"/>
                </a:lnTo>
                <a:lnTo>
                  <a:pt x="2538234" y="687209"/>
                </a:lnTo>
                <a:lnTo>
                  <a:pt x="2504973" y="690918"/>
                </a:lnTo>
                <a:lnTo>
                  <a:pt x="2479116" y="735279"/>
                </a:lnTo>
                <a:lnTo>
                  <a:pt x="2438438" y="742657"/>
                </a:lnTo>
                <a:lnTo>
                  <a:pt x="2397810" y="727900"/>
                </a:lnTo>
                <a:lnTo>
                  <a:pt x="2379319" y="731570"/>
                </a:lnTo>
                <a:lnTo>
                  <a:pt x="2349766" y="672439"/>
                </a:lnTo>
                <a:lnTo>
                  <a:pt x="2360841" y="624446"/>
                </a:lnTo>
                <a:lnTo>
                  <a:pt x="2375649" y="598512"/>
                </a:lnTo>
                <a:lnTo>
                  <a:pt x="2364549" y="532002"/>
                </a:lnTo>
                <a:lnTo>
                  <a:pt x="2375649" y="506145"/>
                </a:lnTo>
                <a:lnTo>
                  <a:pt x="2408859" y="476580"/>
                </a:lnTo>
                <a:lnTo>
                  <a:pt x="2412568" y="469201"/>
                </a:lnTo>
                <a:lnTo>
                  <a:pt x="2390406" y="458076"/>
                </a:lnTo>
                <a:lnTo>
                  <a:pt x="2272131" y="458076"/>
                </a:lnTo>
                <a:lnTo>
                  <a:pt x="2146528" y="487679"/>
                </a:lnTo>
                <a:lnTo>
                  <a:pt x="2120671" y="498881"/>
                </a:lnTo>
                <a:lnTo>
                  <a:pt x="2080171" y="520915"/>
                </a:lnTo>
                <a:lnTo>
                  <a:pt x="2035822" y="502475"/>
                </a:lnTo>
                <a:lnTo>
                  <a:pt x="1980387" y="461822"/>
                </a:lnTo>
                <a:lnTo>
                  <a:pt x="1791893" y="461822"/>
                </a:lnTo>
                <a:lnTo>
                  <a:pt x="1662582" y="465531"/>
                </a:lnTo>
                <a:lnTo>
                  <a:pt x="1629283" y="421208"/>
                </a:lnTo>
                <a:lnTo>
                  <a:pt x="1632991" y="387934"/>
                </a:lnTo>
                <a:lnTo>
                  <a:pt x="1592326" y="354660"/>
                </a:lnTo>
                <a:lnTo>
                  <a:pt x="1551698" y="362038"/>
                </a:lnTo>
                <a:lnTo>
                  <a:pt x="1522120" y="376796"/>
                </a:lnTo>
                <a:lnTo>
                  <a:pt x="1462989" y="365747"/>
                </a:lnTo>
                <a:lnTo>
                  <a:pt x="1381887" y="369417"/>
                </a:lnTo>
                <a:lnTo>
                  <a:pt x="1263650" y="347306"/>
                </a:lnTo>
                <a:lnTo>
                  <a:pt x="1052995" y="421208"/>
                </a:lnTo>
                <a:lnTo>
                  <a:pt x="927315" y="428548"/>
                </a:lnTo>
                <a:lnTo>
                  <a:pt x="864514" y="439712"/>
                </a:lnTo>
                <a:lnTo>
                  <a:pt x="801890" y="428663"/>
                </a:lnTo>
                <a:lnTo>
                  <a:pt x="790778" y="303021"/>
                </a:lnTo>
                <a:lnTo>
                  <a:pt x="776033" y="288226"/>
                </a:lnTo>
                <a:lnTo>
                  <a:pt x="724293" y="303021"/>
                </a:lnTo>
                <a:lnTo>
                  <a:pt x="654050" y="277126"/>
                </a:lnTo>
                <a:lnTo>
                  <a:pt x="583844" y="258698"/>
                </a:lnTo>
                <a:lnTo>
                  <a:pt x="594944" y="240220"/>
                </a:lnTo>
                <a:lnTo>
                  <a:pt x="705789" y="240220"/>
                </a:lnTo>
                <a:lnTo>
                  <a:pt x="731647" y="184759"/>
                </a:lnTo>
                <a:lnTo>
                  <a:pt x="705789" y="136766"/>
                </a:lnTo>
                <a:lnTo>
                  <a:pt x="639279" y="114541"/>
                </a:lnTo>
                <a:lnTo>
                  <a:pt x="602322" y="129311"/>
                </a:lnTo>
                <a:lnTo>
                  <a:pt x="606005" y="173710"/>
                </a:lnTo>
                <a:lnTo>
                  <a:pt x="580161" y="173710"/>
                </a:lnTo>
                <a:lnTo>
                  <a:pt x="535787" y="225463"/>
                </a:lnTo>
                <a:lnTo>
                  <a:pt x="362127" y="206908"/>
                </a:lnTo>
                <a:lnTo>
                  <a:pt x="280809" y="184759"/>
                </a:lnTo>
                <a:lnTo>
                  <a:pt x="273443" y="25895"/>
                </a:lnTo>
                <a:lnTo>
                  <a:pt x="24387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89704" y="2909515"/>
            <a:ext cx="7672009" cy="71147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78735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C6968F"/>
                </a:solidFill>
              </a:rPr>
              <a:t>IONIAN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93620" y="2874270"/>
            <a:ext cx="8366638" cy="9029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71775" y="5997197"/>
            <a:ext cx="5035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75" dirty="0">
                <a:solidFill>
                  <a:srgbClr val="C6968F"/>
                </a:solidFill>
                <a:latin typeface="Arial"/>
                <a:cs typeface="Arial"/>
              </a:rPr>
              <a:t>C</a:t>
            </a:r>
            <a:r>
              <a:rPr sz="1500" spc="60" dirty="0">
                <a:solidFill>
                  <a:srgbClr val="C6968F"/>
                </a:solidFill>
                <a:latin typeface="Arial"/>
                <a:cs typeface="Arial"/>
              </a:rPr>
              <a:t>orfu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84641" y="5780795"/>
            <a:ext cx="254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90" dirty="0">
                <a:solidFill>
                  <a:srgbClr val="808285"/>
                </a:solidFill>
                <a:latin typeface="Arial"/>
                <a:cs typeface="Arial"/>
              </a:rPr>
              <a:t>1</a:t>
            </a:r>
            <a:r>
              <a:rPr sz="1200" spc="55" dirty="0">
                <a:solidFill>
                  <a:srgbClr val="808285"/>
                </a:solidFill>
                <a:latin typeface="Arial"/>
                <a:cs typeface="Arial"/>
              </a:rPr>
              <a:t>hr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3906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rgbClr val="C6968F"/>
                </a:solidFill>
              </a:rPr>
              <a:t>C</a:t>
            </a:r>
            <a:r>
              <a:rPr spc="-265" dirty="0">
                <a:solidFill>
                  <a:srgbClr val="C6968F"/>
                </a:solidFill>
              </a:rPr>
              <a:t>ORFU</a:t>
            </a:r>
          </a:p>
        </p:txBody>
      </p:sp>
      <p:sp>
        <p:nvSpPr>
          <p:cNvPr id="6" name="object 6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299" y="7225934"/>
            <a:ext cx="20180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Corfu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Imperial</a:t>
            </a:r>
            <a:r>
              <a:rPr sz="1500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Grecotel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299" y="11931568"/>
            <a:ext cx="171068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Multi-cultural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island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975669" y="8639319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89290" y="877179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93620" y="2874270"/>
            <a:ext cx="8366638" cy="9029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19301" y="8283198"/>
            <a:ext cx="821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5" dirty="0">
                <a:solidFill>
                  <a:srgbClr val="C6968F"/>
                </a:solidFill>
                <a:latin typeface="Arial"/>
                <a:cs typeface="Arial"/>
              </a:rPr>
              <a:t>K</a:t>
            </a:r>
            <a:r>
              <a:rPr sz="1500" spc="-35" dirty="0">
                <a:solidFill>
                  <a:srgbClr val="C6968F"/>
                </a:solidFill>
                <a:latin typeface="Arial"/>
                <a:cs typeface="Arial"/>
              </a:rPr>
              <a:t>e</a:t>
            </a:r>
            <a:r>
              <a:rPr sz="1500" spc="60" dirty="0">
                <a:solidFill>
                  <a:srgbClr val="C6968F"/>
                </a:solidFill>
                <a:latin typeface="Arial"/>
                <a:cs typeface="Arial"/>
              </a:rPr>
              <a:t>f</a:t>
            </a:r>
            <a:r>
              <a:rPr sz="1500" spc="10" dirty="0">
                <a:solidFill>
                  <a:srgbClr val="C6968F"/>
                </a:solidFill>
                <a:latin typeface="Arial"/>
                <a:cs typeface="Arial"/>
              </a:rPr>
              <a:t>alonia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24448" y="990257"/>
            <a:ext cx="28327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>
                <a:solidFill>
                  <a:srgbClr val="C6968F"/>
                </a:solidFill>
              </a:rPr>
              <a:t>KE</a:t>
            </a:r>
            <a:r>
              <a:rPr spc="-625" dirty="0">
                <a:solidFill>
                  <a:srgbClr val="C6968F"/>
                </a:solidFill>
              </a:rPr>
              <a:t>F</a:t>
            </a:r>
            <a:r>
              <a:rPr spc="45" dirty="0">
                <a:solidFill>
                  <a:srgbClr val="C6968F"/>
                </a:solidFill>
              </a:rPr>
              <a:t>A</a:t>
            </a:r>
            <a:r>
              <a:rPr spc="-30" dirty="0">
                <a:solidFill>
                  <a:srgbClr val="C6968F"/>
                </a:solidFill>
              </a:rPr>
              <a:t>L</a:t>
            </a:r>
            <a:r>
              <a:rPr spc="-110" dirty="0">
                <a:solidFill>
                  <a:srgbClr val="C6968F"/>
                </a:solidFill>
              </a:rPr>
              <a:t>ONIA</a:t>
            </a:r>
          </a:p>
        </p:txBody>
      </p:sp>
      <p:sp>
        <p:nvSpPr>
          <p:cNvPr id="5" name="object 5"/>
          <p:cNvSpPr/>
          <p:nvPr/>
        </p:nvSpPr>
        <p:spPr>
          <a:xfrm>
            <a:off x="648004" y="2890113"/>
            <a:ext cx="7884007" cy="4219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5299" y="7225934"/>
            <a:ext cx="1889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Kefalonia </a:t>
            </a: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15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299" y="11931568"/>
            <a:ext cx="17684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Blue-green</a:t>
            </a:r>
            <a:r>
              <a:rPr sz="15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harmony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33184" y="7334008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337170" y="733802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525498" y="7586067"/>
            <a:ext cx="303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03628" y="7789267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517765" y="7395257"/>
            <a:ext cx="324485" cy="213995"/>
          </a:xfrm>
          <a:custGeom>
            <a:avLst/>
            <a:gdLst/>
            <a:ahLst/>
            <a:cxnLst/>
            <a:rect l="l" t="t" r="r" b="b"/>
            <a:pathLst>
              <a:path w="324484" h="213995">
                <a:moveTo>
                  <a:pt x="114782" y="139661"/>
                </a:moveTo>
                <a:lnTo>
                  <a:pt x="110693" y="142074"/>
                </a:lnTo>
                <a:lnTo>
                  <a:pt x="106540" y="151599"/>
                </a:lnTo>
                <a:lnTo>
                  <a:pt x="109016" y="157899"/>
                </a:lnTo>
                <a:lnTo>
                  <a:pt x="154685" y="177914"/>
                </a:lnTo>
                <a:lnTo>
                  <a:pt x="162402" y="187619"/>
                </a:lnTo>
                <a:lnTo>
                  <a:pt x="210261" y="213855"/>
                </a:lnTo>
                <a:lnTo>
                  <a:pt x="213588" y="209067"/>
                </a:lnTo>
                <a:lnTo>
                  <a:pt x="175590" y="144386"/>
                </a:lnTo>
                <a:lnTo>
                  <a:pt x="158292" y="139788"/>
                </a:lnTo>
                <a:lnTo>
                  <a:pt x="119011" y="139788"/>
                </a:lnTo>
                <a:lnTo>
                  <a:pt x="114782" y="139661"/>
                </a:lnTo>
                <a:close/>
              </a:path>
              <a:path w="324484" h="213995">
                <a:moveTo>
                  <a:pt x="54079" y="34613"/>
                </a:moveTo>
                <a:lnTo>
                  <a:pt x="46607" y="35112"/>
                </a:lnTo>
                <a:lnTo>
                  <a:pt x="38551" y="36177"/>
                </a:lnTo>
                <a:lnTo>
                  <a:pt x="30289" y="37160"/>
                </a:lnTo>
                <a:lnTo>
                  <a:pt x="20181" y="37824"/>
                </a:lnTo>
                <a:lnTo>
                  <a:pt x="11439" y="38709"/>
                </a:lnTo>
                <a:lnTo>
                  <a:pt x="4550" y="40957"/>
                </a:lnTo>
                <a:lnTo>
                  <a:pt x="0" y="45707"/>
                </a:lnTo>
                <a:lnTo>
                  <a:pt x="2464" y="55061"/>
                </a:lnTo>
                <a:lnTo>
                  <a:pt x="37350" y="78016"/>
                </a:lnTo>
                <a:lnTo>
                  <a:pt x="95265" y="104595"/>
                </a:lnTo>
                <a:lnTo>
                  <a:pt x="130626" y="119676"/>
                </a:lnTo>
                <a:lnTo>
                  <a:pt x="271170" y="159473"/>
                </a:lnTo>
                <a:lnTo>
                  <a:pt x="278236" y="160391"/>
                </a:lnTo>
                <a:lnTo>
                  <a:pt x="283021" y="157626"/>
                </a:lnTo>
                <a:lnTo>
                  <a:pt x="284959" y="152726"/>
                </a:lnTo>
                <a:lnTo>
                  <a:pt x="283489" y="147243"/>
                </a:lnTo>
                <a:lnTo>
                  <a:pt x="316061" y="119037"/>
                </a:lnTo>
                <a:lnTo>
                  <a:pt x="239026" y="119037"/>
                </a:lnTo>
                <a:lnTo>
                  <a:pt x="217168" y="106102"/>
                </a:lnTo>
                <a:lnTo>
                  <a:pt x="205952" y="99645"/>
                </a:lnTo>
                <a:lnTo>
                  <a:pt x="194576" y="93243"/>
                </a:lnTo>
                <a:lnTo>
                  <a:pt x="247724" y="56768"/>
                </a:lnTo>
                <a:lnTo>
                  <a:pt x="121411" y="56768"/>
                </a:lnTo>
                <a:lnTo>
                  <a:pt x="106113" y="50456"/>
                </a:lnTo>
                <a:lnTo>
                  <a:pt x="90844" y="44730"/>
                </a:lnTo>
                <a:lnTo>
                  <a:pt x="75654" y="39665"/>
                </a:lnTo>
                <a:lnTo>
                  <a:pt x="60591" y="35331"/>
                </a:lnTo>
                <a:lnTo>
                  <a:pt x="54079" y="34613"/>
                </a:lnTo>
                <a:close/>
              </a:path>
              <a:path w="324484" h="213995">
                <a:moveTo>
                  <a:pt x="104063" y="119329"/>
                </a:moveTo>
                <a:lnTo>
                  <a:pt x="101587" y="123062"/>
                </a:lnTo>
                <a:lnTo>
                  <a:pt x="119011" y="139788"/>
                </a:lnTo>
                <a:lnTo>
                  <a:pt x="158292" y="139788"/>
                </a:lnTo>
                <a:lnTo>
                  <a:pt x="151650" y="138023"/>
                </a:lnTo>
                <a:lnTo>
                  <a:pt x="144123" y="135598"/>
                </a:lnTo>
                <a:lnTo>
                  <a:pt x="133673" y="131646"/>
                </a:lnTo>
                <a:lnTo>
                  <a:pt x="121043" y="126520"/>
                </a:lnTo>
                <a:lnTo>
                  <a:pt x="104063" y="119329"/>
                </a:lnTo>
                <a:close/>
              </a:path>
              <a:path w="324484" h="213995">
                <a:moveTo>
                  <a:pt x="306362" y="104025"/>
                </a:moveTo>
                <a:lnTo>
                  <a:pt x="239026" y="119037"/>
                </a:lnTo>
                <a:lnTo>
                  <a:pt x="316061" y="119037"/>
                </a:lnTo>
                <a:lnTo>
                  <a:pt x="322059" y="113842"/>
                </a:lnTo>
                <a:lnTo>
                  <a:pt x="324243" y="112115"/>
                </a:lnTo>
                <a:lnTo>
                  <a:pt x="323684" y="108597"/>
                </a:lnTo>
                <a:lnTo>
                  <a:pt x="310946" y="104266"/>
                </a:lnTo>
                <a:lnTo>
                  <a:pt x="306362" y="104025"/>
                </a:lnTo>
                <a:close/>
              </a:path>
              <a:path w="324484" h="213995">
                <a:moveTo>
                  <a:pt x="167957" y="13474"/>
                </a:moveTo>
                <a:lnTo>
                  <a:pt x="160426" y="16509"/>
                </a:lnTo>
                <a:lnTo>
                  <a:pt x="154876" y="29540"/>
                </a:lnTo>
                <a:lnTo>
                  <a:pt x="157911" y="37083"/>
                </a:lnTo>
                <a:lnTo>
                  <a:pt x="169964" y="42214"/>
                </a:lnTo>
                <a:lnTo>
                  <a:pt x="121411" y="56768"/>
                </a:lnTo>
                <a:lnTo>
                  <a:pt x="247724" y="56768"/>
                </a:lnTo>
                <a:lnTo>
                  <a:pt x="287492" y="29476"/>
                </a:lnTo>
                <a:lnTo>
                  <a:pt x="205447" y="29476"/>
                </a:lnTo>
                <a:lnTo>
                  <a:pt x="167957" y="13474"/>
                </a:lnTo>
                <a:close/>
              </a:path>
              <a:path w="324484" h="213995">
                <a:moveTo>
                  <a:pt x="279793" y="0"/>
                </a:moveTo>
                <a:lnTo>
                  <a:pt x="274218" y="355"/>
                </a:lnTo>
                <a:lnTo>
                  <a:pt x="205447" y="29476"/>
                </a:lnTo>
                <a:lnTo>
                  <a:pt x="287492" y="29476"/>
                </a:lnTo>
                <a:lnTo>
                  <a:pt x="309587" y="14312"/>
                </a:lnTo>
                <a:lnTo>
                  <a:pt x="309003" y="10566"/>
                </a:lnTo>
                <a:lnTo>
                  <a:pt x="306235" y="9664"/>
                </a:lnTo>
                <a:lnTo>
                  <a:pt x="27979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975669" y="8639319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989290" y="877179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8562" y="2874270"/>
            <a:ext cx="8366630" cy="9029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06930" y="10479197"/>
            <a:ext cx="9169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C6968F"/>
                </a:solidFill>
                <a:latin typeface="Arial"/>
                <a:cs typeface="Arial"/>
              </a:rPr>
              <a:t>Zakynthos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004233" y="877179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52947" y="990257"/>
            <a:ext cx="31191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>
                <a:solidFill>
                  <a:srgbClr val="C6968F"/>
                </a:solidFill>
              </a:rPr>
              <a:t>ZAKYNTHOS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043003" y="7620820"/>
            <a:ext cx="322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65" dirty="0">
                <a:solidFill>
                  <a:srgbClr val="808285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24105" y="7824020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C69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5299" y="7225934"/>
            <a:ext cx="20986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Porto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Zante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Villas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500" spc="-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31F20"/>
                </a:solidFill>
                <a:latin typeface="Arial"/>
                <a:cs typeface="Arial"/>
              </a:rPr>
              <a:t>Spa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299" y="11931568"/>
            <a:ext cx="9550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Blue</a:t>
            </a:r>
            <a:r>
              <a:rPr sz="15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231F20"/>
                </a:solidFill>
                <a:latin typeface="Arial"/>
                <a:cs typeface="Arial"/>
              </a:rPr>
              <a:t>Caves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63" y="2175878"/>
            <a:ext cx="16981144" cy="9255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5299" y="11586800"/>
            <a:ext cx="19335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Aegina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Island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500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514600" y="457200"/>
            <a:ext cx="20185581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12010">
              <a:lnSpc>
                <a:spcPct val="100000"/>
              </a:lnSpc>
              <a:spcBef>
                <a:spcPts val="100"/>
              </a:spcBef>
            </a:pPr>
            <a:r>
              <a:rPr spc="-405" dirty="0">
                <a:solidFill>
                  <a:srgbClr val="3CBEB1"/>
                </a:solidFill>
              </a:rPr>
              <a:t>S</a:t>
            </a:r>
            <a:r>
              <a:rPr spc="-125" dirty="0">
                <a:solidFill>
                  <a:srgbClr val="3CBEB1"/>
                </a:solidFill>
              </a:rPr>
              <a:t>A</a:t>
            </a:r>
            <a:r>
              <a:rPr spc="-195" dirty="0">
                <a:solidFill>
                  <a:srgbClr val="3CBEB1"/>
                </a:solidFill>
              </a:rPr>
              <a:t>R</a:t>
            </a:r>
            <a:r>
              <a:rPr spc="-220" dirty="0">
                <a:solidFill>
                  <a:srgbClr val="3CBEB1"/>
                </a:solidFill>
              </a:rPr>
              <a:t>ONIC</a:t>
            </a:r>
            <a:r>
              <a:rPr lang="en-US" spc="-220" dirty="0">
                <a:solidFill>
                  <a:srgbClr val="3CBEB1"/>
                </a:solidFill>
              </a:rPr>
              <a:t> – Hop skip and a wink from Athens</a:t>
            </a:r>
            <a:endParaRPr spc="-220" dirty="0">
              <a:solidFill>
                <a:srgbClr val="3CBEB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6599" y="82622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56599" y="86813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56599" y="91004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56599" y="95195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56599" y="99386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6599" y="103577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56599" y="10776815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56599" y="11195915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00393" y="8122622"/>
            <a:ext cx="5444407" cy="3419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8930">
              <a:lnSpc>
                <a:spcPct val="114599"/>
              </a:lnSpc>
              <a:spcBef>
                <a:spcPts val="100"/>
              </a:spcBef>
            </a:pPr>
            <a:r>
              <a:rPr sz="2400" spc="80" dirty="0">
                <a:solidFill>
                  <a:srgbClr val="464648"/>
                </a:solidFill>
                <a:latin typeface="Arial"/>
                <a:cs typeface="Arial"/>
              </a:rPr>
              <a:t>tailor </a:t>
            </a:r>
            <a:r>
              <a:rPr sz="2400" spc="-10" dirty="0">
                <a:solidFill>
                  <a:srgbClr val="464648"/>
                </a:solidFill>
                <a:latin typeface="Arial"/>
                <a:cs typeface="Arial"/>
              </a:rPr>
              <a:t>made experiences  premier, </a:t>
            </a:r>
            <a:r>
              <a:rPr sz="2400" dirty="0">
                <a:solidFill>
                  <a:srgbClr val="464648"/>
                </a:solidFill>
                <a:latin typeface="Arial"/>
                <a:cs typeface="Arial"/>
              </a:rPr>
              <a:t>hand-selected</a:t>
            </a:r>
            <a:r>
              <a:rPr sz="2400" spc="-14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64648"/>
                </a:solidFill>
                <a:latin typeface="Arial"/>
                <a:cs typeface="Arial"/>
              </a:rPr>
              <a:t>hotels  </a:t>
            </a:r>
            <a:endParaRPr lang="en-US" sz="2400" spc="25" dirty="0">
              <a:solidFill>
                <a:srgbClr val="464648"/>
              </a:solidFill>
              <a:latin typeface="Arial"/>
              <a:cs typeface="Arial"/>
            </a:endParaRPr>
          </a:p>
          <a:p>
            <a:pPr marL="12700" marR="328930">
              <a:lnSpc>
                <a:spcPct val="114599"/>
              </a:lnSpc>
              <a:spcBef>
                <a:spcPts val="100"/>
              </a:spcBef>
            </a:pPr>
            <a:r>
              <a:rPr sz="2400" spc="55" dirty="0">
                <a:solidFill>
                  <a:srgbClr val="464648"/>
                </a:solidFill>
                <a:latin typeface="Arial"/>
                <a:cs typeface="Arial"/>
              </a:rPr>
              <a:t>luxury</a:t>
            </a:r>
            <a:r>
              <a:rPr sz="2400" spc="-5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64648"/>
                </a:solidFill>
                <a:latin typeface="Arial"/>
                <a:cs typeface="Arial"/>
              </a:rPr>
              <a:t>villas</a:t>
            </a:r>
            <a:endParaRPr sz="2400" dirty="0">
              <a:latin typeface="Arial"/>
              <a:cs typeface="Arial"/>
            </a:endParaRPr>
          </a:p>
          <a:p>
            <a:pPr marL="12700" marR="959485">
              <a:lnSpc>
                <a:spcPct val="114599"/>
              </a:lnSpc>
            </a:pPr>
            <a:r>
              <a:rPr sz="2400" spc="35" dirty="0">
                <a:solidFill>
                  <a:srgbClr val="464648"/>
                </a:solidFill>
                <a:latin typeface="Arial"/>
                <a:cs typeface="Arial"/>
              </a:rPr>
              <a:t>yacht </a:t>
            </a:r>
            <a:r>
              <a:rPr sz="2400" spc="40" dirty="0">
                <a:solidFill>
                  <a:srgbClr val="464648"/>
                </a:solidFill>
                <a:latin typeface="Arial"/>
                <a:cs typeface="Arial"/>
              </a:rPr>
              <a:t>charters  </a:t>
            </a:r>
            <a:endParaRPr lang="en-US" sz="2400" spc="40" dirty="0">
              <a:solidFill>
                <a:srgbClr val="464648"/>
              </a:solidFill>
              <a:latin typeface="Arial"/>
              <a:cs typeface="Arial"/>
            </a:endParaRPr>
          </a:p>
          <a:p>
            <a:pPr marL="12700" marR="959485">
              <a:lnSpc>
                <a:spcPct val="114599"/>
              </a:lnSpc>
            </a:pPr>
            <a:r>
              <a:rPr sz="2400" spc="35" dirty="0">
                <a:solidFill>
                  <a:srgbClr val="464648"/>
                </a:solidFill>
                <a:latin typeface="Arial"/>
                <a:cs typeface="Arial"/>
              </a:rPr>
              <a:t>helicopter </a:t>
            </a:r>
            <a:r>
              <a:rPr sz="2400" spc="-60" dirty="0">
                <a:solidFill>
                  <a:srgbClr val="464648"/>
                </a:solidFill>
                <a:latin typeface="Arial"/>
                <a:cs typeface="Arial"/>
              </a:rPr>
              <a:t>&amp; </a:t>
            </a:r>
            <a:r>
              <a:rPr sz="2400" spc="45" dirty="0">
                <a:solidFill>
                  <a:srgbClr val="464648"/>
                </a:solidFill>
                <a:latin typeface="Arial"/>
                <a:cs typeface="Arial"/>
              </a:rPr>
              <a:t>private </a:t>
            </a:r>
            <a:r>
              <a:rPr sz="2400" spc="75" dirty="0">
                <a:solidFill>
                  <a:srgbClr val="464648"/>
                </a:solidFill>
                <a:latin typeface="Arial"/>
                <a:cs typeface="Arial"/>
              </a:rPr>
              <a:t>je</a:t>
            </a:r>
            <a:r>
              <a:rPr lang="en-US" sz="2400" spc="75" dirty="0">
                <a:solidFill>
                  <a:srgbClr val="464648"/>
                </a:solidFill>
                <a:latin typeface="Arial"/>
                <a:cs typeface="Arial"/>
              </a:rPr>
              <a:t>t c</a:t>
            </a:r>
            <a:r>
              <a:rPr sz="2400" spc="40" dirty="0">
                <a:solidFill>
                  <a:srgbClr val="464648"/>
                </a:solidFill>
                <a:latin typeface="Arial"/>
                <a:cs typeface="Arial"/>
              </a:rPr>
              <a:t>harters  </a:t>
            </a:r>
            <a:endParaRPr lang="en-US" sz="2400" spc="40" dirty="0">
              <a:solidFill>
                <a:srgbClr val="464648"/>
              </a:solidFill>
              <a:latin typeface="Arial"/>
              <a:cs typeface="Arial"/>
            </a:endParaRPr>
          </a:p>
          <a:p>
            <a:pPr marL="12700" marR="959485">
              <a:lnSpc>
                <a:spcPct val="114599"/>
              </a:lnSpc>
            </a:pPr>
            <a:r>
              <a:rPr lang="en-US" sz="2400" spc="-5" dirty="0">
                <a:solidFill>
                  <a:srgbClr val="464648"/>
                </a:solidFill>
                <a:latin typeface="Arial"/>
                <a:cs typeface="Arial"/>
              </a:rPr>
              <a:t>specialized </a:t>
            </a:r>
            <a:r>
              <a:rPr lang="en-US" sz="2400" spc="10" dirty="0">
                <a:solidFill>
                  <a:srgbClr val="464648"/>
                </a:solidFill>
                <a:latin typeface="Arial"/>
                <a:cs typeface="Arial"/>
              </a:rPr>
              <a:t>guide</a:t>
            </a:r>
            <a:r>
              <a:rPr lang="en-US" sz="2400" spc="-135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lang="en-US" sz="2400" spc="5" dirty="0">
                <a:solidFill>
                  <a:srgbClr val="464648"/>
                </a:solidFill>
                <a:latin typeface="Arial"/>
                <a:cs typeface="Arial"/>
              </a:rPr>
              <a:t>service</a:t>
            </a:r>
            <a:endParaRPr lang="en-US" sz="2400" dirty="0">
              <a:latin typeface="Arial"/>
              <a:cs typeface="Arial"/>
            </a:endParaRPr>
          </a:p>
          <a:p>
            <a:pPr marL="12700" marR="959485">
              <a:lnSpc>
                <a:spcPct val="114599"/>
              </a:lnSpc>
            </a:pPr>
            <a:r>
              <a:rPr sz="2400" spc="45" dirty="0">
                <a:solidFill>
                  <a:srgbClr val="464648"/>
                </a:solidFill>
                <a:latin typeface="Arial"/>
                <a:cs typeface="Arial"/>
              </a:rPr>
              <a:t>private</a:t>
            </a:r>
            <a:r>
              <a:rPr sz="2400" spc="-5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64648"/>
                </a:solidFill>
                <a:latin typeface="Arial"/>
                <a:cs typeface="Arial"/>
              </a:rPr>
              <a:t>transfers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400" spc="-45" dirty="0">
                <a:solidFill>
                  <a:srgbClr val="464648"/>
                </a:solidFill>
                <a:latin typeface="Arial"/>
                <a:cs typeface="Arial"/>
              </a:rPr>
              <a:t>VIP </a:t>
            </a:r>
            <a:r>
              <a:rPr sz="2400" spc="100" dirty="0">
                <a:solidFill>
                  <a:srgbClr val="464648"/>
                </a:solidFill>
                <a:latin typeface="Arial"/>
                <a:cs typeface="Arial"/>
              </a:rPr>
              <a:t>Airport </a:t>
            </a:r>
            <a:r>
              <a:rPr sz="2400" spc="-60" dirty="0">
                <a:solidFill>
                  <a:srgbClr val="464648"/>
                </a:solidFill>
                <a:latin typeface="Arial"/>
                <a:cs typeface="Arial"/>
              </a:rPr>
              <a:t>&amp; </a:t>
            </a:r>
            <a:r>
              <a:rPr sz="2400" spc="70" dirty="0">
                <a:solidFill>
                  <a:srgbClr val="464648"/>
                </a:solidFill>
                <a:latin typeface="Arial"/>
                <a:cs typeface="Arial"/>
              </a:rPr>
              <a:t>Port</a:t>
            </a:r>
            <a:r>
              <a:rPr sz="2400" spc="-19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464648"/>
                </a:solidFill>
                <a:latin typeface="Arial"/>
                <a:cs typeface="Arial"/>
              </a:rPr>
              <a:t>Assistance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62400" y="7773417"/>
            <a:ext cx="4399915" cy="3929281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0650" marR="5080" indent="-108585" algn="r">
              <a:lnSpc>
                <a:spcPts val="4200"/>
              </a:lnSpc>
              <a:spcBef>
                <a:spcPts val="640"/>
              </a:spcBef>
            </a:pPr>
            <a:r>
              <a:rPr lang="en-US" sz="3900" spc="35" dirty="0">
                <a:solidFill>
                  <a:srgbClr val="F89727"/>
                </a:solidFill>
                <a:latin typeface="Arial"/>
                <a:cs typeface="Arial"/>
              </a:rPr>
              <a:t>Offering </a:t>
            </a:r>
            <a:r>
              <a:rPr lang="en-US" sz="3900" spc="-95" dirty="0">
                <a:solidFill>
                  <a:srgbClr val="F89727"/>
                </a:solidFill>
                <a:latin typeface="Arial"/>
                <a:cs typeface="Arial"/>
              </a:rPr>
              <a:t>a</a:t>
            </a:r>
            <a:r>
              <a:rPr lang="en-US" sz="3900" spc="-270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15" dirty="0">
                <a:solidFill>
                  <a:srgbClr val="F89727"/>
                </a:solidFill>
                <a:latin typeface="Arial"/>
                <a:cs typeface="Arial"/>
              </a:rPr>
              <a:t>high</a:t>
            </a:r>
            <a:r>
              <a:rPr lang="en-US" sz="3900" spc="-120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-50" dirty="0">
                <a:solidFill>
                  <a:srgbClr val="F89727"/>
                </a:solidFill>
                <a:latin typeface="Arial"/>
                <a:cs typeface="Arial"/>
              </a:rPr>
              <a:t>level </a:t>
            </a:r>
            <a:r>
              <a:rPr lang="en-US" sz="3900" spc="-20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114" dirty="0">
                <a:solidFill>
                  <a:srgbClr val="F89727"/>
                </a:solidFill>
                <a:latin typeface="Arial"/>
                <a:cs typeface="Arial"/>
              </a:rPr>
              <a:t>of</a:t>
            </a:r>
            <a:r>
              <a:rPr lang="en-US" sz="3900" spc="-145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-70" dirty="0">
                <a:solidFill>
                  <a:srgbClr val="F89727"/>
                </a:solidFill>
                <a:latin typeface="Arial"/>
                <a:cs typeface="Arial"/>
              </a:rPr>
              <a:t>bespoke</a:t>
            </a:r>
            <a:r>
              <a:rPr lang="en-US" sz="3900" spc="-145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-55" dirty="0">
                <a:solidFill>
                  <a:srgbClr val="F89727"/>
                </a:solidFill>
                <a:latin typeface="Arial"/>
                <a:cs typeface="Arial"/>
              </a:rPr>
              <a:t>services </a:t>
            </a:r>
            <a:r>
              <a:rPr lang="en-US" sz="3900" spc="-114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114" dirty="0">
                <a:solidFill>
                  <a:srgbClr val="F89727"/>
                </a:solidFill>
                <a:latin typeface="Arial"/>
                <a:cs typeface="Arial"/>
              </a:rPr>
              <a:t>to</a:t>
            </a:r>
            <a:r>
              <a:rPr lang="en-US" sz="3900" spc="-135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lang="en-US" sz="3900" spc="-5" dirty="0">
                <a:solidFill>
                  <a:srgbClr val="F89727"/>
                </a:solidFill>
                <a:latin typeface="Arial"/>
                <a:cs typeface="Arial"/>
              </a:rPr>
              <a:t>clients visiting Greece, Italy, Spain, Croatia, Turkey &amp; Egypt,</a:t>
            </a:r>
          </a:p>
          <a:p>
            <a:pPr marL="120650" marR="5080" indent="-108585" algn="r">
              <a:lnSpc>
                <a:spcPts val="4200"/>
              </a:lnSpc>
              <a:spcBef>
                <a:spcPts val="640"/>
              </a:spcBef>
            </a:pPr>
            <a:r>
              <a:rPr lang="en-US" sz="3900" spc="-5" dirty="0">
                <a:solidFill>
                  <a:srgbClr val="F89727"/>
                </a:solidFill>
                <a:latin typeface="Arial"/>
                <a:cs typeface="Arial"/>
              </a:rPr>
              <a:t>including</a:t>
            </a:r>
            <a:r>
              <a:rPr lang="en-US" sz="3900" spc="-20" dirty="0">
                <a:solidFill>
                  <a:srgbClr val="F89727"/>
                </a:solidFill>
                <a:latin typeface="Arial"/>
                <a:cs typeface="Arial"/>
              </a:rPr>
              <a:t>: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8004" y="2879991"/>
            <a:ext cx="16991990" cy="4222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205" y="7031431"/>
            <a:ext cx="16984980" cy="143510"/>
          </a:xfrm>
          <a:custGeom>
            <a:avLst/>
            <a:gdLst/>
            <a:ahLst/>
            <a:cxnLst/>
            <a:rect l="l" t="t" r="r" b="b"/>
            <a:pathLst>
              <a:path w="16984980" h="143509">
                <a:moveTo>
                  <a:pt x="16984802" y="0"/>
                </a:moveTo>
                <a:lnTo>
                  <a:pt x="0" y="0"/>
                </a:lnTo>
                <a:lnTo>
                  <a:pt x="0" y="143243"/>
                </a:lnTo>
                <a:lnTo>
                  <a:pt x="16984802" y="143243"/>
                </a:lnTo>
                <a:lnTo>
                  <a:pt x="16984802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3F347CF5-C054-4788-A11E-2BDC26E26E4C}"/>
              </a:ext>
            </a:extLst>
          </p:cNvPr>
          <p:cNvSpPr/>
          <p:nvPr/>
        </p:nvSpPr>
        <p:spPr>
          <a:xfrm>
            <a:off x="655205" y="2819705"/>
            <a:ext cx="16991990" cy="4211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812" y="2900222"/>
            <a:ext cx="4116070" cy="950594"/>
          </a:xfrm>
          <a:custGeom>
            <a:avLst/>
            <a:gdLst/>
            <a:ahLst/>
            <a:cxnLst/>
            <a:rect l="l" t="t" r="r" b="b"/>
            <a:pathLst>
              <a:path w="4116070" h="950595">
                <a:moveTo>
                  <a:pt x="4115917" y="0"/>
                </a:moveTo>
                <a:lnTo>
                  <a:pt x="0" y="0"/>
                </a:lnTo>
                <a:lnTo>
                  <a:pt x="0" y="950264"/>
                </a:lnTo>
                <a:lnTo>
                  <a:pt x="4115917" y="950264"/>
                </a:lnTo>
                <a:lnTo>
                  <a:pt x="4115917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1812" y="3977868"/>
            <a:ext cx="4116070" cy="950594"/>
          </a:xfrm>
          <a:custGeom>
            <a:avLst/>
            <a:gdLst/>
            <a:ahLst/>
            <a:cxnLst/>
            <a:rect l="l" t="t" r="r" b="b"/>
            <a:pathLst>
              <a:path w="4116070" h="950595">
                <a:moveTo>
                  <a:pt x="4115917" y="0"/>
                </a:moveTo>
                <a:lnTo>
                  <a:pt x="0" y="0"/>
                </a:lnTo>
                <a:lnTo>
                  <a:pt x="0" y="950264"/>
                </a:lnTo>
                <a:lnTo>
                  <a:pt x="4115917" y="950264"/>
                </a:lnTo>
                <a:lnTo>
                  <a:pt x="4115917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5516" y="5061521"/>
            <a:ext cx="4052570" cy="4063365"/>
          </a:xfrm>
          <a:custGeom>
            <a:avLst/>
            <a:gdLst/>
            <a:ahLst/>
            <a:cxnLst/>
            <a:rect l="l" t="t" r="r" b="b"/>
            <a:pathLst>
              <a:path w="4052570" h="4063365">
                <a:moveTo>
                  <a:pt x="4052214" y="0"/>
                </a:moveTo>
                <a:lnTo>
                  <a:pt x="0" y="0"/>
                </a:lnTo>
                <a:lnTo>
                  <a:pt x="0" y="4063225"/>
                </a:lnTo>
                <a:lnTo>
                  <a:pt x="4052214" y="4063225"/>
                </a:lnTo>
                <a:lnTo>
                  <a:pt x="405221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85516" y="9252127"/>
            <a:ext cx="4052570" cy="2683510"/>
          </a:xfrm>
          <a:custGeom>
            <a:avLst/>
            <a:gdLst/>
            <a:ahLst/>
            <a:cxnLst/>
            <a:rect l="l" t="t" r="r" b="b"/>
            <a:pathLst>
              <a:path w="4052570" h="2683509">
                <a:moveTo>
                  <a:pt x="4052214" y="0"/>
                </a:moveTo>
                <a:lnTo>
                  <a:pt x="0" y="0"/>
                </a:lnTo>
                <a:lnTo>
                  <a:pt x="0" y="2683243"/>
                </a:lnTo>
                <a:lnTo>
                  <a:pt x="4052214" y="2683243"/>
                </a:lnTo>
                <a:lnTo>
                  <a:pt x="405221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7340" y="2919567"/>
            <a:ext cx="2570480" cy="911860"/>
          </a:xfrm>
          <a:custGeom>
            <a:avLst/>
            <a:gdLst/>
            <a:ahLst/>
            <a:cxnLst/>
            <a:rect l="l" t="t" r="r" b="b"/>
            <a:pathLst>
              <a:path w="2570480" h="911860">
                <a:moveTo>
                  <a:pt x="2330627" y="0"/>
                </a:moveTo>
                <a:lnTo>
                  <a:pt x="0" y="0"/>
                </a:lnTo>
                <a:lnTo>
                  <a:pt x="0" y="911593"/>
                </a:lnTo>
                <a:lnTo>
                  <a:pt x="2330627" y="911580"/>
                </a:lnTo>
                <a:lnTo>
                  <a:pt x="2330627" y="700227"/>
                </a:lnTo>
                <a:lnTo>
                  <a:pt x="2570124" y="460730"/>
                </a:lnTo>
                <a:lnTo>
                  <a:pt x="2330627" y="221221"/>
                </a:lnTo>
                <a:lnTo>
                  <a:pt x="2330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340" y="2919567"/>
            <a:ext cx="2570480" cy="911860"/>
          </a:xfrm>
          <a:custGeom>
            <a:avLst/>
            <a:gdLst/>
            <a:ahLst/>
            <a:cxnLst/>
            <a:rect l="l" t="t" r="r" b="b"/>
            <a:pathLst>
              <a:path w="2570480" h="911860">
                <a:moveTo>
                  <a:pt x="2330627" y="0"/>
                </a:moveTo>
                <a:lnTo>
                  <a:pt x="2330627" y="0"/>
                </a:lnTo>
                <a:lnTo>
                  <a:pt x="0" y="0"/>
                </a:lnTo>
                <a:lnTo>
                  <a:pt x="0" y="50645"/>
                </a:lnTo>
                <a:lnTo>
                  <a:pt x="0" y="911593"/>
                </a:lnTo>
                <a:lnTo>
                  <a:pt x="50664" y="911593"/>
                </a:lnTo>
                <a:lnTo>
                  <a:pt x="101328" y="911593"/>
                </a:lnTo>
                <a:lnTo>
                  <a:pt x="151992" y="911593"/>
                </a:lnTo>
                <a:lnTo>
                  <a:pt x="202657" y="911593"/>
                </a:lnTo>
                <a:lnTo>
                  <a:pt x="253322" y="911593"/>
                </a:lnTo>
                <a:lnTo>
                  <a:pt x="303987" y="911593"/>
                </a:lnTo>
                <a:lnTo>
                  <a:pt x="354652" y="911593"/>
                </a:lnTo>
                <a:lnTo>
                  <a:pt x="405318" y="911593"/>
                </a:lnTo>
                <a:lnTo>
                  <a:pt x="455983" y="911593"/>
                </a:lnTo>
                <a:lnTo>
                  <a:pt x="506649" y="911593"/>
                </a:lnTo>
                <a:lnTo>
                  <a:pt x="557315" y="911593"/>
                </a:lnTo>
                <a:lnTo>
                  <a:pt x="607981" y="911593"/>
                </a:lnTo>
                <a:lnTo>
                  <a:pt x="658647" y="911593"/>
                </a:lnTo>
                <a:lnTo>
                  <a:pt x="709314" y="911592"/>
                </a:lnTo>
                <a:lnTo>
                  <a:pt x="759980" y="911592"/>
                </a:lnTo>
                <a:lnTo>
                  <a:pt x="810647" y="911592"/>
                </a:lnTo>
                <a:lnTo>
                  <a:pt x="861313" y="911592"/>
                </a:lnTo>
                <a:lnTo>
                  <a:pt x="911980" y="911592"/>
                </a:lnTo>
                <a:lnTo>
                  <a:pt x="962646" y="911592"/>
                </a:lnTo>
                <a:lnTo>
                  <a:pt x="1013313" y="911592"/>
                </a:lnTo>
                <a:lnTo>
                  <a:pt x="1063980" y="911592"/>
                </a:lnTo>
                <a:lnTo>
                  <a:pt x="1114647" y="911591"/>
                </a:lnTo>
                <a:lnTo>
                  <a:pt x="1165313" y="911591"/>
                </a:lnTo>
                <a:lnTo>
                  <a:pt x="1215980" y="911591"/>
                </a:lnTo>
                <a:lnTo>
                  <a:pt x="1266647" y="911591"/>
                </a:lnTo>
                <a:lnTo>
                  <a:pt x="1317314" y="911591"/>
                </a:lnTo>
                <a:lnTo>
                  <a:pt x="1367980" y="911590"/>
                </a:lnTo>
                <a:lnTo>
                  <a:pt x="1418647" y="911590"/>
                </a:lnTo>
                <a:lnTo>
                  <a:pt x="1469314" y="911590"/>
                </a:lnTo>
                <a:lnTo>
                  <a:pt x="1519980" y="911589"/>
                </a:lnTo>
                <a:lnTo>
                  <a:pt x="1570647" y="911589"/>
                </a:lnTo>
                <a:lnTo>
                  <a:pt x="1621313" y="911589"/>
                </a:lnTo>
                <a:lnTo>
                  <a:pt x="1671979" y="911588"/>
                </a:lnTo>
                <a:lnTo>
                  <a:pt x="1722646" y="911588"/>
                </a:lnTo>
                <a:lnTo>
                  <a:pt x="1773312" y="911587"/>
                </a:lnTo>
                <a:lnTo>
                  <a:pt x="1823978" y="911587"/>
                </a:lnTo>
                <a:lnTo>
                  <a:pt x="1874643" y="911586"/>
                </a:lnTo>
                <a:lnTo>
                  <a:pt x="1925309" y="911586"/>
                </a:lnTo>
                <a:lnTo>
                  <a:pt x="1975975" y="911585"/>
                </a:lnTo>
                <a:lnTo>
                  <a:pt x="2026640" y="911584"/>
                </a:lnTo>
                <a:lnTo>
                  <a:pt x="2077305" y="911584"/>
                </a:lnTo>
                <a:lnTo>
                  <a:pt x="2127970" y="911583"/>
                </a:lnTo>
                <a:lnTo>
                  <a:pt x="2178635" y="911582"/>
                </a:lnTo>
                <a:lnTo>
                  <a:pt x="2229299" y="911582"/>
                </a:lnTo>
                <a:lnTo>
                  <a:pt x="2279963" y="911581"/>
                </a:lnTo>
                <a:lnTo>
                  <a:pt x="2330627" y="911580"/>
                </a:lnTo>
                <a:lnTo>
                  <a:pt x="2330627" y="860745"/>
                </a:lnTo>
                <a:lnTo>
                  <a:pt x="2330627" y="809912"/>
                </a:lnTo>
                <a:lnTo>
                  <a:pt x="2330627" y="759081"/>
                </a:lnTo>
                <a:lnTo>
                  <a:pt x="2330627" y="708253"/>
                </a:lnTo>
                <a:lnTo>
                  <a:pt x="2330627" y="700227"/>
                </a:lnTo>
                <a:lnTo>
                  <a:pt x="2336279" y="694563"/>
                </a:lnTo>
                <a:lnTo>
                  <a:pt x="2570124" y="460730"/>
                </a:lnTo>
                <a:lnTo>
                  <a:pt x="2336292" y="226898"/>
                </a:lnTo>
                <a:lnTo>
                  <a:pt x="2330627" y="221221"/>
                </a:lnTo>
                <a:lnTo>
                  <a:pt x="2330627" y="213220"/>
                </a:lnTo>
                <a:lnTo>
                  <a:pt x="2330627" y="159911"/>
                </a:lnTo>
                <a:lnTo>
                  <a:pt x="2330627" y="106605"/>
                </a:lnTo>
                <a:lnTo>
                  <a:pt x="2330627" y="53302"/>
                </a:lnTo>
                <a:lnTo>
                  <a:pt x="2330627" y="0"/>
                </a:lnTo>
                <a:close/>
              </a:path>
            </a:pathLst>
          </a:custGeom>
          <a:ln w="38671">
            <a:solidFill>
              <a:srgbClr val="3CBE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340" y="3997213"/>
            <a:ext cx="2570480" cy="911860"/>
          </a:xfrm>
          <a:custGeom>
            <a:avLst/>
            <a:gdLst/>
            <a:ahLst/>
            <a:cxnLst/>
            <a:rect l="l" t="t" r="r" b="b"/>
            <a:pathLst>
              <a:path w="2570480" h="911860">
                <a:moveTo>
                  <a:pt x="2330627" y="0"/>
                </a:moveTo>
                <a:lnTo>
                  <a:pt x="0" y="0"/>
                </a:lnTo>
                <a:lnTo>
                  <a:pt x="0" y="911593"/>
                </a:lnTo>
                <a:lnTo>
                  <a:pt x="2330627" y="911580"/>
                </a:lnTo>
                <a:lnTo>
                  <a:pt x="2330627" y="700227"/>
                </a:lnTo>
                <a:lnTo>
                  <a:pt x="2570124" y="460730"/>
                </a:lnTo>
                <a:lnTo>
                  <a:pt x="2330627" y="221221"/>
                </a:lnTo>
                <a:lnTo>
                  <a:pt x="2330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7340" y="3997213"/>
            <a:ext cx="2570480" cy="911860"/>
          </a:xfrm>
          <a:custGeom>
            <a:avLst/>
            <a:gdLst/>
            <a:ahLst/>
            <a:cxnLst/>
            <a:rect l="l" t="t" r="r" b="b"/>
            <a:pathLst>
              <a:path w="2570480" h="911860">
                <a:moveTo>
                  <a:pt x="2330627" y="0"/>
                </a:moveTo>
                <a:lnTo>
                  <a:pt x="2330627" y="0"/>
                </a:lnTo>
                <a:lnTo>
                  <a:pt x="0" y="0"/>
                </a:lnTo>
                <a:lnTo>
                  <a:pt x="0" y="50645"/>
                </a:lnTo>
                <a:lnTo>
                  <a:pt x="0" y="911593"/>
                </a:lnTo>
                <a:lnTo>
                  <a:pt x="50664" y="911593"/>
                </a:lnTo>
                <a:lnTo>
                  <a:pt x="101328" y="911593"/>
                </a:lnTo>
                <a:lnTo>
                  <a:pt x="151992" y="911593"/>
                </a:lnTo>
                <a:lnTo>
                  <a:pt x="202657" y="911593"/>
                </a:lnTo>
                <a:lnTo>
                  <a:pt x="253322" y="911593"/>
                </a:lnTo>
                <a:lnTo>
                  <a:pt x="303987" y="911593"/>
                </a:lnTo>
                <a:lnTo>
                  <a:pt x="354652" y="911593"/>
                </a:lnTo>
                <a:lnTo>
                  <a:pt x="405318" y="911593"/>
                </a:lnTo>
                <a:lnTo>
                  <a:pt x="455983" y="911593"/>
                </a:lnTo>
                <a:lnTo>
                  <a:pt x="506649" y="911593"/>
                </a:lnTo>
                <a:lnTo>
                  <a:pt x="557315" y="911593"/>
                </a:lnTo>
                <a:lnTo>
                  <a:pt x="607981" y="911593"/>
                </a:lnTo>
                <a:lnTo>
                  <a:pt x="658647" y="911593"/>
                </a:lnTo>
                <a:lnTo>
                  <a:pt x="709314" y="911592"/>
                </a:lnTo>
                <a:lnTo>
                  <a:pt x="759980" y="911592"/>
                </a:lnTo>
                <a:lnTo>
                  <a:pt x="810647" y="911592"/>
                </a:lnTo>
                <a:lnTo>
                  <a:pt x="861313" y="911592"/>
                </a:lnTo>
                <a:lnTo>
                  <a:pt x="911980" y="911592"/>
                </a:lnTo>
                <a:lnTo>
                  <a:pt x="962646" y="911592"/>
                </a:lnTo>
                <a:lnTo>
                  <a:pt x="1013313" y="911592"/>
                </a:lnTo>
                <a:lnTo>
                  <a:pt x="1063980" y="911592"/>
                </a:lnTo>
                <a:lnTo>
                  <a:pt x="1114647" y="911591"/>
                </a:lnTo>
                <a:lnTo>
                  <a:pt x="1165313" y="911591"/>
                </a:lnTo>
                <a:lnTo>
                  <a:pt x="1215980" y="911591"/>
                </a:lnTo>
                <a:lnTo>
                  <a:pt x="1266647" y="911591"/>
                </a:lnTo>
                <a:lnTo>
                  <a:pt x="1317314" y="911591"/>
                </a:lnTo>
                <a:lnTo>
                  <a:pt x="1367980" y="911590"/>
                </a:lnTo>
                <a:lnTo>
                  <a:pt x="1418647" y="911590"/>
                </a:lnTo>
                <a:lnTo>
                  <a:pt x="1469314" y="911590"/>
                </a:lnTo>
                <a:lnTo>
                  <a:pt x="1519980" y="911589"/>
                </a:lnTo>
                <a:lnTo>
                  <a:pt x="1570647" y="911589"/>
                </a:lnTo>
                <a:lnTo>
                  <a:pt x="1621313" y="911589"/>
                </a:lnTo>
                <a:lnTo>
                  <a:pt x="1671979" y="911588"/>
                </a:lnTo>
                <a:lnTo>
                  <a:pt x="1722646" y="911588"/>
                </a:lnTo>
                <a:lnTo>
                  <a:pt x="1773312" y="911587"/>
                </a:lnTo>
                <a:lnTo>
                  <a:pt x="1823978" y="911587"/>
                </a:lnTo>
                <a:lnTo>
                  <a:pt x="1874643" y="911586"/>
                </a:lnTo>
                <a:lnTo>
                  <a:pt x="1925309" y="911586"/>
                </a:lnTo>
                <a:lnTo>
                  <a:pt x="1975975" y="911585"/>
                </a:lnTo>
                <a:lnTo>
                  <a:pt x="2026640" y="911584"/>
                </a:lnTo>
                <a:lnTo>
                  <a:pt x="2077305" y="911584"/>
                </a:lnTo>
                <a:lnTo>
                  <a:pt x="2127970" y="911583"/>
                </a:lnTo>
                <a:lnTo>
                  <a:pt x="2178635" y="911582"/>
                </a:lnTo>
                <a:lnTo>
                  <a:pt x="2229299" y="911582"/>
                </a:lnTo>
                <a:lnTo>
                  <a:pt x="2279963" y="911581"/>
                </a:lnTo>
                <a:lnTo>
                  <a:pt x="2330627" y="911580"/>
                </a:lnTo>
                <a:lnTo>
                  <a:pt x="2330627" y="860745"/>
                </a:lnTo>
                <a:lnTo>
                  <a:pt x="2330627" y="809912"/>
                </a:lnTo>
                <a:lnTo>
                  <a:pt x="2330627" y="759081"/>
                </a:lnTo>
                <a:lnTo>
                  <a:pt x="2330627" y="708253"/>
                </a:lnTo>
                <a:lnTo>
                  <a:pt x="2330627" y="700227"/>
                </a:lnTo>
                <a:lnTo>
                  <a:pt x="2336279" y="694563"/>
                </a:lnTo>
                <a:lnTo>
                  <a:pt x="2570124" y="460730"/>
                </a:lnTo>
                <a:lnTo>
                  <a:pt x="2336292" y="226898"/>
                </a:lnTo>
                <a:lnTo>
                  <a:pt x="2330627" y="221221"/>
                </a:lnTo>
                <a:lnTo>
                  <a:pt x="2330627" y="213220"/>
                </a:lnTo>
                <a:lnTo>
                  <a:pt x="2330627" y="159911"/>
                </a:lnTo>
                <a:lnTo>
                  <a:pt x="2330627" y="106605"/>
                </a:lnTo>
                <a:lnTo>
                  <a:pt x="2330627" y="53302"/>
                </a:lnTo>
                <a:lnTo>
                  <a:pt x="2330627" y="0"/>
                </a:lnTo>
                <a:close/>
              </a:path>
            </a:pathLst>
          </a:custGeom>
          <a:ln w="38671">
            <a:solidFill>
              <a:srgbClr val="3CBE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89529" y="3022349"/>
            <a:ext cx="1910714" cy="7061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82270" marR="5080" indent="-370205">
              <a:lnSpc>
                <a:spcPts val="2440"/>
              </a:lnSpc>
              <a:spcBef>
                <a:spcPts val="585"/>
              </a:spcBef>
            </a:pP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April-Oc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ober 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3-7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9384" y="4277885"/>
            <a:ext cx="163068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Peloponnese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33410" y="5547625"/>
            <a:ext cx="3309620" cy="309118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420370">
              <a:lnSpc>
                <a:spcPct val="76100"/>
              </a:lnSpc>
              <a:spcBef>
                <a:spcPts val="730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AEGINA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famous 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Afea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Temple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AGISTRI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birding</a:t>
            </a:r>
            <a:endParaRPr sz="2100">
              <a:latin typeface="Arial"/>
              <a:cs typeface="Arial"/>
            </a:endParaRPr>
          </a:p>
          <a:p>
            <a:pPr marL="12700" marR="329565">
              <a:lnSpc>
                <a:spcPct val="76100"/>
              </a:lnSpc>
              <a:spcBef>
                <a:spcPts val="865"/>
              </a:spcBef>
            </a:pP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HYDRA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peaceful, 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pedestrian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21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relaxation</a:t>
            </a:r>
            <a:endParaRPr sz="2100">
              <a:latin typeface="Arial"/>
              <a:cs typeface="Arial"/>
            </a:endParaRPr>
          </a:p>
          <a:p>
            <a:pPr marL="12700" marR="412115">
              <a:lnSpc>
                <a:spcPct val="76100"/>
              </a:lnSpc>
              <a:spcBef>
                <a:spcPts val="860"/>
              </a:spcBef>
            </a:pP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METHANA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stunning 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volcanic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landscape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100" b="1" spc="-90" dirty="0">
                <a:solidFill>
                  <a:srgbClr val="FFFFFF"/>
                </a:solidFill>
                <a:latin typeface="Arial"/>
                <a:cs typeface="Arial"/>
              </a:rPr>
              <a:t>POROS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lively</a:t>
            </a:r>
            <a:r>
              <a:rPr sz="21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harbor</a:t>
            </a:r>
            <a:endParaRPr sz="2100">
              <a:latin typeface="Arial"/>
              <a:cs typeface="Arial"/>
            </a:endParaRPr>
          </a:p>
          <a:p>
            <a:pPr marL="12700" marR="515620">
              <a:lnSpc>
                <a:spcPct val="76100"/>
              </a:lnSpc>
              <a:spcBef>
                <a:spcPts val="860"/>
              </a:spcBef>
            </a:pPr>
            <a:r>
              <a:rPr sz="2100" b="1" spc="-55" dirty="0">
                <a:solidFill>
                  <a:srgbClr val="FFFFFF"/>
                </a:solidFill>
                <a:latin typeface="Arial"/>
                <a:cs typeface="Arial"/>
              </a:rPr>
              <a:t>SPETSES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exclusive  neo-classical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splendor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33410" y="9645208"/>
            <a:ext cx="3267075" cy="18973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440"/>
              </a:lnSpc>
              <a:spcBef>
                <a:spcPts val="280"/>
              </a:spcBef>
            </a:pP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Saronic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Islands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offer 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ideal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base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exploring 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coves, </a:t>
            </a:r>
            <a:r>
              <a:rPr sz="2100" spc="85" dirty="0">
                <a:solidFill>
                  <a:srgbClr val="FFFFFF"/>
                </a:solidFill>
                <a:latin typeface="Arial"/>
                <a:cs typeface="Arial"/>
              </a:rPr>
              <a:t>tiny</a:t>
            </a:r>
            <a:r>
              <a:rPr sz="2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villages, 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beach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side </a:t>
            </a: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tavernas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uninhabited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islands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</a:pP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sz="2100" spc="85" dirty="0">
                <a:solidFill>
                  <a:srgbClr val="FFFFFF"/>
                </a:solidFill>
                <a:latin typeface="Arial"/>
                <a:cs typeface="Arial"/>
              </a:rPr>
              <a:t>rib</a:t>
            </a:r>
            <a:r>
              <a:rPr sz="21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boat.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7340" y="5080862"/>
            <a:ext cx="2570480" cy="4024629"/>
          </a:xfrm>
          <a:custGeom>
            <a:avLst/>
            <a:gdLst/>
            <a:ahLst/>
            <a:cxnLst/>
            <a:rect l="l" t="t" r="r" b="b"/>
            <a:pathLst>
              <a:path w="2570480" h="4024629">
                <a:moveTo>
                  <a:pt x="2330627" y="0"/>
                </a:moveTo>
                <a:lnTo>
                  <a:pt x="0" y="0"/>
                </a:lnTo>
                <a:lnTo>
                  <a:pt x="0" y="4024541"/>
                </a:lnTo>
                <a:lnTo>
                  <a:pt x="2330627" y="4024541"/>
                </a:lnTo>
                <a:lnTo>
                  <a:pt x="2330627" y="2246820"/>
                </a:lnTo>
                <a:lnTo>
                  <a:pt x="2570124" y="2007311"/>
                </a:lnTo>
                <a:lnTo>
                  <a:pt x="2330627" y="1767814"/>
                </a:lnTo>
                <a:lnTo>
                  <a:pt x="2330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7334" y="5080862"/>
            <a:ext cx="2570480" cy="4024629"/>
          </a:xfrm>
          <a:custGeom>
            <a:avLst/>
            <a:gdLst/>
            <a:ahLst/>
            <a:cxnLst/>
            <a:rect l="l" t="t" r="r" b="b"/>
            <a:pathLst>
              <a:path w="2570480" h="4024629">
                <a:moveTo>
                  <a:pt x="2330633" y="0"/>
                </a:moveTo>
                <a:lnTo>
                  <a:pt x="5" y="0"/>
                </a:lnTo>
                <a:lnTo>
                  <a:pt x="5" y="50943"/>
                </a:lnTo>
                <a:lnTo>
                  <a:pt x="4" y="101886"/>
                </a:lnTo>
                <a:lnTo>
                  <a:pt x="4" y="152829"/>
                </a:lnTo>
                <a:lnTo>
                  <a:pt x="3" y="203772"/>
                </a:lnTo>
                <a:lnTo>
                  <a:pt x="3" y="254715"/>
                </a:lnTo>
                <a:lnTo>
                  <a:pt x="3" y="305658"/>
                </a:lnTo>
                <a:lnTo>
                  <a:pt x="2" y="356602"/>
                </a:lnTo>
                <a:lnTo>
                  <a:pt x="2" y="407545"/>
                </a:lnTo>
                <a:lnTo>
                  <a:pt x="2" y="458488"/>
                </a:lnTo>
                <a:lnTo>
                  <a:pt x="1" y="509431"/>
                </a:lnTo>
                <a:lnTo>
                  <a:pt x="1" y="560375"/>
                </a:lnTo>
                <a:lnTo>
                  <a:pt x="1" y="611318"/>
                </a:lnTo>
                <a:lnTo>
                  <a:pt x="1" y="662261"/>
                </a:lnTo>
                <a:lnTo>
                  <a:pt x="1" y="713205"/>
                </a:lnTo>
                <a:lnTo>
                  <a:pt x="0" y="764148"/>
                </a:lnTo>
                <a:lnTo>
                  <a:pt x="0" y="815092"/>
                </a:lnTo>
                <a:lnTo>
                  <a:pt x="0" y="866035"/>
                </a:lnTo>
                <a:lnTo>
                  <a:pt x="0" y="916978"/>
                </a:lnTo>
                <a:lnTo>
                  <a:pt x="0" y="967922"/>
                </a:lnTo>
                <a:lnTo>
                  <a:pt x="0" y="1018865"/>
                </a:lnTo>
                <a:lnTo>
                  <a:pt x="0" y="1069809"/>
                </a:lnTo>
                <a:lnTo>
                  <a:pt x="0" y="1120752"/>
                </a:lnTo>
                <a:lnTo>
                  <a:pt x="0" y="1171696"/>
                </a:lnTo>
                <a:lnTo>
                  <a:pt x="0" y="1222639"/>
                </a:lnTo>
                <a:lnTo>
                  <a:pt x="0" y="1273583"/>
                </a:lnTo>
                <a:lnTo>
                  <a:pt x="0" y="1324526"/>
                </a:lnTo>
                <a:lnTo>
                  <a:pt x="0" y="1375470"/>
                </a:lnTo>
                <a:lnTo>
                  <a:pt x="0" y="1426414"/>
                </a:lnTo>
                <a:lnTo>
                  <a:pt x="0" y="1477357"/>
                </a:lnTo>
                <a:lnTo>
                  <a:pt x="0" y="1528301"/>
                </a:lnTo>
                <a:lnTo>
                  <a:pt x="0" y="1579244"/>
                </a:lnTo>
                <a:lnTo>
                  <a:pt x="0" y="1630188"/>
                </a:lnTo>
                <a:lnTo>
                  <a:pt x="0" y="1681132"/>
                </a:lnTo>
                <a:lnTo>
                  <a:pt x="0" y="1732075"/>
                </a:lnTo>
                <a:lnTo>
                  <a:pt x="0" y="1783019"/>
                </a:lnTo>
                <a:lnTo>
                  <a:pt x="0" y="1833962"/>
                </a:lnTo>
                <a:lnTo>
                  <a:pt x="0" y="1884906"/>
                </a:lnTo>
                <a:lnTo>
                  <a:pt x="0" y="1935850"/>
                </a:lnTo>
                <a:lnTo>
                  <a:pt x="0" y="1986793"/>
                </a:lnTo>
                <a:lnTo>
                  <a:pt x="0" y="2037737"/>
                </a:lnTo>
                <a:lnTo>
                  <a:pt x="1" y="2088681"/>
                </a:lnTo>
                <a:lnTo>
                  <a:pt x="1" y="2139625"/>
                </a:lnTo>
                <a:lnTo>
                  <a:pt x="1" y="2190568"/>
                </a:lnTo>
                <a:lnTo>
                  <a:pt x="1" y="2241512"/>
                </a:lnTo>
                <a:lnTo>
                  <a:pt x="1" y="2292456"/>
                </a:lnTo>
                <a:lnTo>
                  <a:pt x="1" y="2343399"/>
                </a:lnTo>
                <a:lnTo>
                  <a:pt x="1" y="2394343"/>
                </a:lnTo>
                <a:lnTo>
                  <a:pt x="2" y="2445287"/>
                </a:lnTo>
                <a:lnTo>
                  <a:pt x="2" y="2496230"/>
                </a:lnTo>
                <a:lnTo>
                  <a:pt x="2" y="2547174"/>
                </a:lnTo>
                <a:lnTo>
                  <a:pt x="2" y="2598118"/>
                </a:lnTo>
                <a:lnTo>
                  <a:pt x="2" y="2649062"/>
                </a:lnTo>
                <a:lnTo>
                  <a:pt x="2" y="2700005"/>
                </a:lnTo>
                <a:lnTo>
                  <a:pt x="3" y="2750949"/>
                </a:lnTo>
                <a:lnTo>
                  <a:pt x="3" y="2801893"/>
                </a:lnTo>
                <a:lnTo>
                  <a:pt x="3" y="2852836"/>
                </a:lnTo>
                <a:lnTo>
                  <a:pt x="3" y="2903780"/>
                </a:lnTo>
                <a:lnTo>
                  <a:pt x="3" y="2954724"/>
                </a:lnTo>
                <a:lnTo>
                  <a:pt x="3" y="3005668"/>
                </a:lnTo>
                <a:lnTo>
                  <a:pt x="3" y="3056611"/>
                </a:lnTo>
                <a:lnTo>
                  <a:pt x="4" y="3107555"/>
                </a:lnTo>
                <a:lnTo>
                  <a:pt x="4" y="3158499"/>
                </a:lnTo>
                <a:lnTo>
                  <a:pt x="4" y="3209442"/>
                </a:lnTo>
                <a:lnTo>
                  <a:pt x="4" y="3260386"/>
                </a:lnTo>
                <a:lnTo>
                  <a:pt x="4" y="3311330"/>
                </a:lnTo>
                <a:lnTo>
                  <a:pt x="4" y="3362273"/>
                </a:lnTo>
                <a:lnTo>
                  <a:pt x="4" y="3413217"/>
                </a:lnTo>
                <a:lnTo>
                  <a:pt x="5" y="3464161"/>
                </a:lnTo>
                <a:lnTo>
                  <a:pt x="5" y="3515104"/>
                </a:lnTo>
                <a:lnTo>
                  <a:pt x="5" y="3566048"/>
                </a:lnTo>
                <a:lnTo>
                  <a:pt x="5" y="3616992"/>
                </a:lnTo>
                <a:lnTo>
                  <a:pt x="5" y="3667935"/>
                </a:lnTo>
                <a:lnTo>
                  <a:pt x="5" y="3718879"/>
                </a:lnTo>
                <a:lnTo>
                  <a:pt x="5" y="3769823"/>
                </a:lnTo>
                <a:lnTo>
                  <a:pt x="5" y="3820766"/>
                </a:lnTo>
                <a:lnTo>
                  <a:pt x="5" y="3871710"/>
                </a:lnTo>
                <a:lnTo>
                  <a:pt x="5" y="3922653"/>
                </a:lnTo>
                <a:lnTo>
                  <a:pt x="5" y="3973597"/>
                </a:lnTo>
                <a:lnTo>
                  <a:pt x="5" y="4024541"/>
                </a:lnTo>
                <a:lnTo>
                  <a:pt x="2330633" y="4024541"/>
                </a:lnTo>
                <a:lnTo>
                  <a:pt x="2330633" y="2246820"/>
                </a:lnTo>
                <a:lnTo>
                  <a:pt x="2336284" y="2241156"/>
                </a:lnTo>
                <a:lnTo>
                  <a:pt x="2570130" y="2007311"/>
                </a:lnTo>
                <a:lnTo>
                  <a:pt x="2336297" y="1773478"/>
                </a:lnTo>
                <a:lnTo>
                  <a:pt x="2330633" y="1767814"/>
                </a:lnTo>
                <a:lnTo>
                  <a:pt x="2330633" y="50280"/>
                </a:lnTo>
                <a:lnTo>
                  <a:pt x="2330633" y="0"/>
                </a:lnTo>
                <a:close/>
              </a:path>
            </a:pathLst>
          </a:custGeom>
          <a:ln w="38671">
            <a:solidFill>
              <a:srgbClr val="3CBE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7340" y="9271477"/>
            <a:ext cx="2570480" cy="2644775"/>
          </a:xfrm>
          <a:custGeom>
            <a:avLst/>
            <a:gdLst/>
            <a:ahLst/>
            <a:cxnLst/>
            <a:rect l="l" t="t" r="r" b="b"/>
            <a:pathLst>
              <a:path w="2570480" h="2644775">
                <a:moveTo>
                  <a:pt x="2330627" y="0"/>
                </a:moveTo>
                <a:lnTo>
                  <a:pt x="0" y="0"/>
                </a:lnTo>
                <a:lnTo>
                  <a:pt x="0" y="2644571"/>
                </a:lnTo>
                <a:lnTo>
                  <a:pt x="2330627" y="2644559"/>
                </a:lnTo>
                <a:lnTo>
                  <a:pt x="2330627" y="1566722"/>
                </a:lnTo>
                <a:lnTo>
                  <a:pt x="2570124" y="1327213"/>
                </a:lnTo>
                <a:lnTo>
                  <a:pt x="2330627" y="1087716"/>
                </a:lnTo>
                <a:lnTo>
                  <a:pt x="2330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7340" y="9271477"/>
            <a:ext cx="2570480" cy="2644775"/>
          </a:xfrm>
          <a:custGeom>
            <a:avLst/>
            <a:gdLst/>
            <a:ahLst/>
            <a:cxnLst/>
            <a:rect l="l" t="t" r="r" b="b"/>
            <a:pathLst>
              <a:path w="2570480" h="2644775">
                <a:moveTo>
                  <a:pt x="2330627" y="0"/>
                </a:moveTo>
                <a:lnTo>
                  <a:pt x="2330627" y="0"/>
                </a:lnTo>
                <a:lnTo>
                  <a:pt x="0" y="0"/>
                </a:lnTo>
                <a:lnTo>
                  <a:pt x="0" y="50857"/>
                </a:lnTo>
                <a:lnTo>
                  <a:pt x="0" y="2644571"/>
                </a:lnTo>
                <a:lnTo>
                  <a:pt x="50664" y="2644570"/>
                </a:lnTo>
                <a:lnTo>
                  <a:pt x="101328" y="2644570"/>
                </a:lnTo>
                <a:lnTo>
                  <a:pt x="151992" y="2644569"/>
                </a:lnTo>
                <a:lnTo>
                  <a:pt x="202657" y="2644568"/>
                </a:lnTo>
                <a:lnTo>
                  <a:pt x="253322" y="2644568"/>
                </a:lnTo>
                <a:lnTo>
                  <a:pt x="303987" y="2644567"/>
                </a:lnTo>
                <a:lnTo>
                  <a:pt x="354652" y="2644566"/>
                </a:lnTo>
                <a:lnTo>
                  <a:pt x="405318" y="2644566"/>
                </a:lnTo>
                <a:lnTo>
                  <a:pt x="455983" y="2644565"/>
                </a:lnTo>
                <a:lnTo>
                  <a:pt x="506649" y="2644565"/>
                </a:lnTo>
                <a:lnTo>
                  <a:pt x="557315" y="2644564"/>
                </a:lnTo>
                <a:lnTo>
                  <a:pt x="607981" y="2644564"/>
                </a:lnTo>
                <a:lnTo>
                  <a:pt x="658647" y="2644563"/>
                </a:lnTo>
                <a:lnTo>
                  <a:pt x="709314" y="2644563"/>
                </a:lnTo>
                <a:lnTo>
                  <a:pt x="759980" y="2644562"/>
                </a:lnTo>
                <a:lnTo>
                  <a:pt x="810647" y="2644562"/>
                </a:lnTo>
                <a:lnTo>
                  <a:pt x="861313" y="2644562"/>
                </a:lnTo>
                <a:lnTo>
                  <a:pt x="911980" y="2644561"/>
                </a:lnTo>
                <a:lnTo>
                  <a:pt x="962646" y="2644561"/>
                </a:lnTo>
                <a:lnTo>
                  <a:pt x="1013313" y="2644561"/>
                </a:lnTo>
                <a:lnTo>
                  <a:pt x="1063980" y="2644561"/>
                </a:lnTo>
                <a:lnTo>
                  <a:pt x="1114647" y="2644560"/>
                </a:lnTo>
                <a:lnTo>
                  <a:pt x="1165313" y="2644560"/>
                </a:lnTo>
                <a:lnTo>
                  <a:pt x="1215980" y="2644560"/>
                </a:lnTo>
                <a:lnTo>
                  <a:pt x="1266647" y="2644560"/>
                </a:lnTo>
                <a:lnTo>
                  <a:pt x="1317314" y="2644560"/>
                </a:lnTo>
                <a:lnTo>
                  <a:pt x="1367980" y="2644559"/>
                </a:lnTo>
                <a:lnTo>
                  <a:pt x="1418647" y="2644559"/>
                </a:lnTo>
                <a:lnTo>
                  <a:pt x="1469314" y="2644559"/>
                </a:lnTo>
                <a:lnTo>
                  <a:pt x="1519980" y="2644559"/>
                </a:lnTo>
                <a:lnTo>
                  <a:pt x="1570647" y="2644559"/>
                </a:lnTo>
                <a:lnTo>
                  <a:pt x="1621313" y="2644559"/>
                </a:lnTo>
                <a:lnTo>
                  <a:pt x="1671979" y="2644559"/>
                </a:lnTo>
                <a:lnTo>
                  <a:pt x="1722646" y="2644559"/>
                </a:lnTo>
                <a:lnTo>
                  <a:pt x="1773312" y="2644559"/>
                </a:lnTo>
                <a:lnTo>
                  <a:pt x="1823978" y="2644559"/>
                </a:lnTo>
                <a:lnTo>
                  <a:pt x="1874643" y="2644559"/>
                </a:lnTo>
                <a:lnTo>
                  <a:pt x="1925309" y="2644559"/>
                </a:lnTo>
                <a:lnTo>
                  <a:pt x="1975975" y="2644559"/>
                </a:lnTo>
                <a:lnTo>
                  <a:pt x="2026640" y="2644559"/>
                </a:lnTo>
                <a:lnTo>
                  <a:pt x="2077305" y="2644559"/>
                </a:lnTo>
                <a:lnTo>
                  <a:pt x="2127970" y="2644559"/>
                </a:lnTo>
                <a:lnTo>
                  <a:pt x="2178635" y="2644559"/>
                </a:lnTo>
                <a:lnTo>
                  <a:pt x="2229299" y="2644559"/>
                </a:lnTo>
                <a:lnTo>
                  <a:pt x="2279963" y="2644559"/>
                </a:lnTo>
                <a:lnTo>
                  <a:pt x="2330627" y="2644559"/>
                </a:lnTo>
                <a:lnTo>
                  <a:pt x="2330627" y="2593615"/>
                </a:lnTo>
                <a:lnTo>
                  <a:pt x="2330627" y="1566722"/>
                </a:lnTo>
                <a:lnTo>
                  <a:pt x="2336279" y="1561058"/>
                </a:lnTo>
                <a:lnTo>
                  <a:pt x="2570124" y="1327213"/>
                </a:lnTo>
                <a:lnTo>
                  <a:pt x="2336292" y="1093381"/>
                </a:lnTo>
                <a:lnTo>
                  <a:pt x="2330627" y="1087716"/>
                </a:lnTo>
                <a:lnTo>
                  <a:pt x="2330627" y="1079715"/>
                </a:lnTo>
                <a:lnTo>
                  <a:pt x="2330627" y="0"/>
                </a:lnTo>
                <a:close/>
              </a:path>
            </a:pathLst>
          </a:custGeom>
          <a:ln w="38671">
            <a:solidFill>
              <a:srgbClr val="3CBE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5318" y="3102217"/>
            <a:ext cx="459105" cy="518795"/>
          </a:xfrm>
          <a:custGeom>
            <a:avLst/>
            <a:gdLst/>
            <a:ahLst/>
            <a:cxnLst/>
            <a:rect l="l" t="t" r="r" b="b"/>
            <a:pathLst>
              <a:path w="459105" h="518795">
                <a:moveTo>
                  <a:pt x="98056" y="0"/>
                </a:moveTo>
                <a:lnTo>
                  <a:pt x="81717" y="3308"/>
                </a:lnTo>
                <a:lnTo>
                  <a:pt x="68357" y="12325"/>
                </a:lnTo>
                <a:lnTo>
                  <a:pt x="59341" y="25685"/>
                </a:lnTo>
                <a:lnTo>
                  <a:pt x="56032" y="42024"/>
                </a:lnTo>
                <a:lnTo>
                  <a:pt x="56032" y="59537"/>
                </a:lnTo>
                <a:lnTo>
                  <a:pt x="6858" y="59537"/>
                </a:lnTo>
                <a:lnTo>
                  <a:pt x="0" y="65811"/>
                </a:lnTo>
                <a:lnTo>
                  <a:pt x="0" y="512051"/>
                </a:lnTo>
                <a:lnTo>
                  <a:pt x="6858" y="518325"/>
                </a:lnTo>
                <a:lnTo>
                  <a:pt x="453085" y="518325"/>
                </a:lnTo>
                <a:lnTo>
                  <a:pt x="458787" y="512051"/>
                </a:lnTo>
                <a:lnTo>
                  <a:pt x="458787" y="490308"/>
                </a:lnTo>
                <a:lnTo>
                  <a:pt x="28016" y="490308"/>
                </a:lnTo>
                <a:lnTo>
                  <a:pt x="28016" y="408000"/>
                </a:lnTo>
                <a:lnTo>
                  <a:pt x="458787" y="408000"/>
                </a:lnTo>
                <a:lnTo>
                  <a:pt x="458787" y="381736"/>
                </a:lnTo>
                <a:lnTo>
                  <a:pt x="28016" y="381736"/>
                </a:lnTo>
                <a:lnTo>
                  <a:pt x="28016" y="299440"/>
                </a:lnTo>
                <a:lnTo>
                  <a:pt x="458787" y="299440"/>
                </a:lnTo>
                <a:lnTo>
                  <a:pt x="458787" y="273176"/>
                </a:lnTo>
                <a:lnTo>
                  <a:pt x="28016" y="273176"/>
                </a:lnTo>
                <a:lnTo>
                  <a:pt x="28016" y="189115"/>
                </a:lnTo>
                <a:lnTo>
                  <a:pt x="458787" y="189115"/>
                </a:lnTo>
                <a:lnTo>
                  <a:pt x="458787" y="105067"/>
                </a:lnTo>
                <a:lnTo>
                  <a:pt x="90335" y="105067"/>
                </a:lnTo>
                <a:lnTo>
                  <a:pt x="84048" y="98780"/>
                </a:lnTo>
                <a:lnTo>
                  <a:pt x="84048" y="34302"/>
                </a:lnTo>
                <a:lnTo>
                  <a:pt x="90335" y="28016"/>
                </a:lnTo>
                <a:lnTo>
                  <a:pt x="137245" y="28016"/>
                </a:lnTo>
                <a:lnTo>
                  <a:pt x="136774" y="25685"/>
                </a:lnTo>
                <a:lnTo>
                  <a:pt x="127760" y="12325"/>
                </a:lnTo>
                <a:lnTo>
                  <a:pt x="114401" y="3308"/>
                </a:lnTo>
                <a:lnTo>
                  <a:pt x="98056" y="0"/>
                </a:lnTo>
                <a:close/>
              </a:path>
              <a:path w="459105" h="518795">
                <a:moveTo>
                  <a:pt x="164592" y="408000"/>
                </a:moveTo>
                <a:lnTo>
                  <a:pt x="138328" y="408000"/>
                </a:lnTo>
                <a:lnTo>
                  <a:pt x="138328" y="490308"/>
                </a:lnTo>
                <a:lnTo>
                  <a:pt x="164592" y="490308"/>
                </a:lnTo>
                <a:lnTo>
                  <a:pt x="164592" y="408000"/>
                </a:lnTo>
                <a:close/>
              </a:path>
              <a:path w="459105" h="518795">
                <a:moveTo>
                  <a:pt x="316941" y="408000"/>
                </a:moveTo>
                <a:lnTo>
                  <a:pt x="290677" y="408000"/>
                </a:lnTo>
                <a:lnTo>
                  <a:pt x="290677" y="490308"/>
                </a:lnTo>
                <a:lnTo>
                  <a:pt x="316941" y="490308"/>
                </a:lnTo>
                <a:lnTo>
                  <a:pt x="316941" y="408000"/>
                </a:lnTo>
                <a:close/>
              </a:path>
              <a:path w="459105" h="518795">
                <a:moveTo>
                  <a:pt x="458787" y="408000"/>
                </a:moveTo>
                <a:lnTo>
                  <a:pt x="430758" y="408000"/>
                </a:lnTo>
                <a:lnTo>
                  <a:pt x="430758" y="490308"/>
                </a:lnTo>
                <a:lnTo>
                  <a:pt x="458787" y="490308"/>
                </a:lnTo>
                <a:lnTo>
                  <a:pt x="458787" y="408000"/>
                </a:lnTo>
                <a:close/>
              </a:path>
              <a:path w="459105" h="518795">
                <a:moveTo>
                  <a:pt x="164592" y="299440"/>
                </a:moveTo>
                <a:lnTo>
                  <a:pt x="138328" y="299440"/>
                </a:lnTo>
                <a:lnTo>
                  <a:pt x="138328" y="381736"/>
                </a:lnTo>
                <a:lnTo>
                  <a:pt x="164592" y="381736"/>
                </a:lnTo>
                <a:lnTo>
                  <a:pt x="164592" y="299440"/>
                </a:lnTo>
                <a:close/>
              </a:path>
              <a:path w="459105" h="518795">
                <a:moveTo>
                  <a:pt x="316941" y="299440"/>
                </a:moveTo>
                <a:lnTo>
                  <a:pt x="290677" y="299440"/>
                </a:lnTo>
                <a:lnTo>
                  <a:pt x="290677" y="381736"/>
                </a:lnTo>
                <a:lnTo>
                  <a:pt x="316941" y="381736"/>
                </a:lnTo>
                <a:lnTo>
                  <a:pt x="316941" y="299440"/>
                </a:lnTo>
                <a:close/>
              </a:path>
              <a:path w="459105" h="518795">
                <a:moveTo>
                  <a:pt x="458787" y="299440"/>
                </a:moveTo>
                <a:lnTo>
                  <a:pt x="430758" y="299440"/>
                </a:lnTo>
                <a:lnTo>
                  <a:pt x="430758" y="381736"/>
                </a:lnTo>
                <a:lnTo>
                  <a:pt x="458787" y="381736"/>
                </a:lnTo>
                <a:lnTo>
                  <a:pt x="458787" y="299440"/>
                </a:lnTo>
                <a:close/>
              </a:path>
              <a:path w="459105" h="518795">
                <a:moveTo>
                  <a:pt x="164592" y="189115"/>
                </a:moveTo>
                <a:lnTo>
                  <a:pt x="138328" y="189115"/>
                </a:lnTo>
                <a:lnTo>
                  <a:pt x="138328" y="273176"/>
                </a:lnTo>
                <a:lnTo>
                  <a:pt x="164592" y="273176"/>
                </a:lnTo>
                <a:lnTo>
                  <a:pt x="164592" y="189115"/>
                </a:lnTo>
                <a:close/>
              </a:path>
              <a:path w="459105" h="518795">
                <a:moveTo>
                  <a:pt x="316941" y="189115"/>
                </a:moveTo>
                <a:lnTo>
                  <a:pt x="290677" y="189115"/>
                </a:lnTo>
                <a:lnTo>
                  <a:pt x="290677" y="273176"/>
                </a:lnTo>
                <a:lnTo>
                  <a:pt x="316941" y="273176"/>
                </a:lnTo>
                <a:lnTo>
                  <a:pt x="316941" y="189115"/>
                </a:lnTo>
                <a:close/>
              </a:path>
              <a:path w="459105" h="518795">
                <a:moveTo>
                  <a:pt x="458787" y="189115"/>
                </a:moveTo>
                <a:lnTo>
                  <a:pt x="430758" y="189115"/>
                </a:lnTo>
                <a:lnTo>
                  <a:pt x="430758" y="273176"/>
                </a:lnTo>
                <a:lnTo>
                  <a:pt x="458787" y="273176"/>
                </a:lnTo>
                <a:lnTo>
                  <a:pt x="458787" y="189115"/>
                </a:lnTo>
                <a:close/>
              </a:path>
              <a:path w="459105" h="518795">
                <a:moveTo>
                  <a:pt x="137245" y="28016"/>
                </a:moveTo>
                <a:lnTo>
                  <a:pt x="105778" y="28016"/>
                </a:lnTo>
                <a:lnTo>
                  <a:pt x="112064" y="34302"/>
                </a:lnTo>
                <a:lnTo>
                  <a:pt x="112064" y="98780"/>
                </a:lnTo>
                <a:lnTo>
                  <a:pt x="105778" y="105067"/>
                </a:lnTo>
                <a:lnTo>
                  <a:pt x="221665" y="105067"/>
                </a:lnTo>
                <a:lnTo>
                  <a:pt x="215379" y="98780"/>
                </a:lnTo>
                <a:lnTo>
                  <a:pt x="215379" y="59537"/>
                </a:lnTo>
                <a:lnTo>
                  <a:pt x="140081" y="59537"/>
                </a:lnTo>
                <a:lnTo>
                  <a:pt x="140081" y="42024"/>
                </a:lnTo>
                <a:lnTo>
                  <a:pt x="137245" y="28016"/>
                </a:lnTo>
                <a:close/>
              </a:path>
              <a:path w="459105" h="518795">
                <a:moveTo>
                  <a:pt x="268576" y="28016"/>
                </a:moveTo>
                <a:lnTo>
                  <a:pt x="237109" y="28016"/>
                </a:lnTo>
                <a:lnTo>
                  <a:pt x="243395" y="34302"/>
                </a:lnTo>
                <a:lnTo>
                  <a:pt x="243395" y="98780"/>
                </a:lnTo>
                <a:lnTo>
                  <a:pt x="237109" y="105067"/>
                </a:lnTo>
                <a:lnTo>
                  <a:pt x="352996" y="105067"/>
                </a:lnTo>
                <a:lnTo>
                  <a:pt x="346710" y="98780"/>
                </a:lnTo>
                <a:lnTo>
                  <a:pt x="346710" y="59537"/>
                </a:lnTo>
                <a:lnTo>
                  <a:pt x="271411" y="59537"/>
                </a:lnTo>
                <a:lnTo>
                  <a:pt x="271411" y="42024"/>
                </a:lnTo>
                <a:lnTo>
                  <a:pt x="268576" y="28016"/>
                </a:lnTo>
                <a:close/>
              </a:path>
              <a:path w="459105" h="518795">
                <a:moveTo>
                  <a:pt x="399907" y="28016"/>
                </a:moveTo>
                <a:lnTo>
                  <a:pt x="368439" y="28016"/>
                </a:lnTo>
                <a:lnTo>
                  <a:pt x="374726" y="34302"/>
                </a:lnTo>
                <a:lnTo>
                  <a:pt x="374726" y="98780"/>
                </a:lnTo>
                <a:lnTo>
                  <a:pt x="368439" y="105067"/>
                </a:lnTo>
                <a:lnTo>
                  <a:pt x="458787" y="105067"/>
                </a:lnTo>
                <a:lnTo>
                  <a:pt x="458787" y="65811"/>
                </a:lnTo>
                <a:lnTo>
                  <a:pt x="453085" y="59537"/>
                </a:lnTo>
                <a:lnTo>
                  <a:pt x="402742" y="59537"/>
                </a:lnTo>
                <a:lnTo>
                  <a:pt x="402742" y="42024"/>
                </a:lnTo>
                <a:lnTo>
                  <a:pt x="399907" y="28016"/>
                </a:lnTo>
                <a:close/>
              </a:path>
              <a:path w="459105" h="518795">
                <a:moveTo>
                  <a:pt x="229387" y="0"/>
                </a:moveTo>
                <a:lnTo>
                  <a:pt x="213048" y="3308"/>
                </a:lnTo>
                <a:lnTo>
                  <a:pt x="199688" y="12325"/>
                </a:lnTo>
                <a:lnTo>
                  <a:pt x="190671" y="25685"/>
                </a:lnTo>
                <a:lnTo>
                  <a:pt x="187363" y="42024"/>
                </a:lnTo>
                <a:lnTo>
                  <a:pt x="187363" y="59537"/>
                </a:lnTo>
                <a:lnTo>
                  <a:pt x="215379" y="59537"/>
                </a:lnTo>
                <a:lnTo>
                  <a:pt x="215379" y="34302"/>
                </a:lnTo>
                <a:lnTo>
                  <a:pt x="221665" y="28016"/>
                </a:lnTo>
                <a:lnTo>
                  <a:pt x="268576" y="28016"/>
                </a:lnTo>
                <a:lnTo>
                  <a:pt x="268104" y="25685"/>
                </a:lnTo>
                <a:lnTo>
                  <a:pt x="259091" y="12325"/>
                </a:lnTo>
                <a:lnTo>
                  <a:pt x="245731" y="3308"/>
                </a:lnTo>
                <a:lnTo>
                  <a:pt x="229387" y="0"/>
                </a:lnTo>
                <a:close/>
              </a:path>
              <a:path w="459105" h="518795">
                <a:moveTo>
                  <a:pt x="360718" y="0"/>
                </a:moveTo>
                <a:lnTo>
                  <a:pt x="344379" y="3308"/>
                </a:lnTo>
                <a:lnTo>
                  <a:pt x="331019" y="12325"/>
                </a:lnTo>
                <a:lnTo>
                  <a:pt x="322002" y="25685"/>
                </a:lnTo>
                <a:lnTo>
                  <a:pt x="318693" y="42024"/>
                </a:lnTo>
                <a:lnTo>
                  <a:pt x="318693" y="59537"/>
                </a:lnTo>
                <a:lnTo>
                  <a:pt x="346710" y="59537"/>
                </a:lnTo>
                <a:lnTo>
                  <a:pt x="346710" y="34302"/>
                </a:lnTo>
                <a:lnTo>
                  <a:pt x="352996" y="28016"/>
                </a:lnTo>
                <a:lnTo>
                  <a:pt x="399907" y="28016"/>
                </a:lnTo>
                <a:lnTo>
                  <a:pt x="399435" y="25685"/>
                </a:lnTo>
                <a:lnTo>
                  <a:pt x="390421" y="12325"/>
                </a:lnTo>
                <a:lnTo>
                  <a:pt x="377062" y="3308"/>
                </a:lnTo>
                <a:lnTo>
                  <a:pt x="360718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3931" y="3301127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76"/>
                </a:lnTo>
                <a:lnTo>
                  <a:pt x="16586" y="18249"/>
                </a:lnTo>
                <a:lnTo>
                  <a:pt x="0" y="38620"/>
                </a:lnTo>
                <a:lnTo>
                  <a:pt x="30022" y="63068"/>
                </a:lnTo>
                <a:lnTo>
                  <a:pt x="71666" y="17767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0143" y="3301122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89"/>
                </a:lnTo>
                <a:lnTo>
                  <a:pt x="16598" y="18249"/>
                </a:lnTo>
                <a:lnTo>
                  <a:pt x="0" y="38620"/>
                </a:lnTo>
                <a:lnTo>
                  <a:pt x="30022" y="63068"/>
                </a:lnTo>
                <a:lnTo>
                  <a:pt x="71666" y="17780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3728" y="3301127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36" y="0"/>
                </a:moveTo>
                <a:lnTo>
                  <a:pt x="27432" y="27076"/>
                </a:lnTo>
                <a:lnTo>
                  <a:pt x="16586" y="18249"/>
                </a:lnTo>
                <a:lnTo>
                  <a:pt x="0" y="38620"/>
                </a:lnTo>
                <a:lnTo>
                  <a:pt x="30022" y="63068"/>
                </a:lnTo>
                <a:lnTo>
                  <a:pt x="71666" y="17767"/>
                </a:lnTo>
                <a:lnTo>
                  <a:pt x="52336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3936" y="3409693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76"/>
                </a:lnTo>
                <a:lnTo>
                  <a:pt x="16586" y="18249"/>
                </a:lnTo>
                <a:lnTo>
                  <a:pt x="0" y="38608"/>
                </a:lnTo>
                <a:lnTo>
                  <a:pt x="30022" y="63068"/>
                </a:lnTo>
                <a:lnTo>
                  <a:pt x="71666" y="17780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0147" y="3409698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76"/>
                </a:lnTo>
                <a:lnTo>
                  <a:pt x="16586" y="18249"/>
                </a:lnTo>
                <a:lnTo>
                  <a:pt x="0" y="38608"/>
                </a:lnTo>
                <a:lnTo>
                  <a:pt x="30022" y="63068"/>
                </a:lnTo>
                <a:lnTo>
                  <a:pt x="71666" y="17767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3728" y="3409698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36" y="0"/>
                </a:moveTo>
                <a:lnTo>
                  <a:pt x="27432" y="27076"/>
                </a:lnTo>
                <a:lnTo>
                  <a:pt x="16586" y="18249"/>
                </a:lnTo>
                <a:lnTo>
                  <a:pt x="0" y="38608"/>
                </a:lnTo>
                <a:lnTo>
                  <a:pt x="30022" y="63068"/>
                </a:lnTo>
                <a:lnTo>
                  <a:pt x="71666" y="17767"/>
                </a:lnTo>
                <a:lnTo>
                  <a:pt x="52336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3936" y="3520005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89"/>
                </a:lnTo>
                <a:lnTo>
                  <a:pt x="16586" y="18249"/>
                </a:lnTo>
                <a:lnTo>
                  <a:pt x="0" y="38620"/>
                </a:lnTo>
                <a:lnTo>
                  <a:pt x="30022" y="63068"/>
                </a:lnTo>
                <a:lnTo>
                  <a:pt x="71666" y="17780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0143" y="3520005"/>
            <a:ext cx="71755" cy="63500"/>
          </a:xfrm>
          <a:custGeom>
            <a:avLst/>
            <a:gdLst/>
            <a:ahLst/>
            <a:cxnLst/>
            <a:rect l="l" t="t" r="r" b="b"/>
            <a:pathLst>
              <a:path w="71755" h="63500">
                <a:moveTo>
                  <a:pt x="52324" y="0"/>
                </a:moveTo>
                <a:lnTo>
                  <a:pt x="27432" y="27089"/>
                </a:lnTo>
                <a:lnTo>
                  <a:pt x="16598" y="18249"/>
                </a:lnTo>
                <a:lnTo>
                  <a:pt x="0" y="38620"/>
                </a:lnTo>
                <a:lnTo>
                  <a:pt x="30022" y="63068"/>
                </a:lnTo>
                <a:lnTo>
                  <a:pt x="71666" y="17780"/>
                </a:lnTo>
                <a:lnTo>
                  <a:pt x="5232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5741" y="3111012"/>
            <a:ext cx="1315720" cy="535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30"/>
              </a:lnSpc>
              <a:spcBef>
                <a:spcPts val="459"/>
              </a:spcBef>
            </a:pPr>
            <a:r>
              <a:rPr sz="1800" spc="20" dirty="0">
                <a:solidFill>
                  <a:srgbClr val="3CBEB1"/>
                </a:solidFill>
                <a:latin typeface="Arial"/>
                <a:cs typeface="Arial"/>
              </a:rPr>
              <a:t>best</a:t>
            </a:r>
            <a:r>
              <a:rPr sz="1800" spc="-105" dirty="0">
                <a:solidFill>
                  <a:srgbClr val="3CBEB1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3CBEB1"/>
                </a:solidFill>
                <a:latin typeface="Arial"/>
                <a:cs typeface="Arial"/>
              </a:rPr>
              <a:t>months  </a:t>
            </a:r>
            <a:r>
              <a:rPr sz="1800" spc="-25" dirty="0">
                <a:solidFill>
                  <a:srgbClr val="3CBEB1"/>
                </a:solidFill>
                <a:latin typeface="Arial"/>
                <a:cs typeface="Arial"/>
              </a:rPr>
              <a:t>&amp; </a:t>
            </a:r>
            <a:r>
              <a:rPr sz="1800" spc="15" dirty="0">
                <a:solidFill>
                  <a:srgbClr val="3CBEB1"/>
                </a:solidFill>
                <a:latin typeface="Arial"/>
                <a:cs typeface="Arial"/>
              </a:rPr>
              <a:t>ideal</a:t>
            </a:r>
            <a:r>
              <a:rPr sz="1800" spc="-80" dirty="0">
                <a:solidFill>
                  <a:srgbClr val="3CBEB1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3CBEB1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7365" y="4244838"/>
            <a:ext cx="455295" cy="349250"/>
          </a:xfrm>
          <a:custGeom>
            <a:avLst/>
            <a:gdLst/>
            <a:ahLst/>
            <a:cxnLst/>
            <a:rect l="l" t="t" r="r" b="b"/>
            <a:pathLst>
              <a:path w="455294" h="349250">
                <a:moveTo>
                  <a:pt x="367385" y="0"/>
                </a:moveTo>
                <a:lnTo>
                  <a:pt x="362991" y="0"/>
                </a:lnTo>
                <a:lnTo>
                  <a:pt x="361061" y="761"/>
                </a:lnTo>
                <a:lnTo>
                  <a:pt x="358025" y="3797"/>
                </a:lnTo>
                <a:lnTo>
                  <a:pt x="357263" y="5753"/>
                </a:lnTo>
                <a:lnTo>
                  <a:pt x="357263" y="56832"/>
                </a:lnTo>
                <a:lnTo>
                  <a:pt x="292303" y="56832"/>
                </a:lnTo>
                <a:lnTo>
                  <a:pt x="252424" y="63254"/>
                </a:lnTo>
                <a:lnTo>
                  <a:pt x="215521" y="83878"/>
                </a:lnTo>
                <a:lnTo>
                  <a:pt x="187274" y="115509"/>
                </a:lnTo>
                <a:lnTo>
                  <a:pt x="167274" y="149759"/>
                </a:lnTo>
                <a:lnTo>
                  <a:pt x="148691" y="190296"/>
                </a:lnTo>
                <a:lnTo>
                  <a:pt x="137901" y="214976"/>
                </a:lnTo>
                <a:lnTo>
                  <a:pt x="128892" y="233692"/>
                </a:lnTo>
                <a:lnTo>
                  <a:pt x="99466" y="274040"/>
                </a:lnTo>
                <a:lnTo>
                  <a:pt x="73075" y="284175"/>
                </a:lnTo>
                <a:lnTo>
                  <a:pt x="5753" y="284175"/>
                </a:lnTo>
                <a:lnTo>
                  <a:pt x="3810" y="284937"/>
                </a:lnTo>
                <a:lnTo>
                  <a:pt x="762" y="287985"/>
                </a:lnTo>
                <a:lnTo>
                  <a:pt x="0" y="289928"/>
                </a:lnTo>
                <a:lnTo>
                  <a:pt x="0" y="343395"/>
                </a:lnTo>
                <a:lnTo>
                  <a:pt x="774" y="345338"/>
                </a:lnTo>
                <a:lnTo>
                  <a:pt x="3822" y="348373"/>
                </a:lnTo>
                <a:lnTo>
                  <a:pt x="5765" y="349135"/>
                </a:lnTo>
                <a:lnTo>
                  <a:pt x="64960" y="349135"/>
                </a:lnTo>
                <a:lnTo>
                  <a:pt x="104838" y="342711"/>
                </a:lnTo>
                <a:lnTo>
                  <a:pt x="141735" y="322084"/>
                </a:lnTo>
                <a:lnTo>
                  <a:pt x="169999" y="290465"/>
                </a:lnTo>
                <a:lnTo>
                  <a:pt x="189988" y="256212"/>
                </a:lnTo>
                <a:lnTo>
                  <a:pt x="219355" y="190993"/>
                </a:lnTo>
                <a:lnTo>
                  <a:pt x="228358" y="172288"/>
                </a:lnTo>
                <a:lnTo>
                  <a:pt x="257797" y="131952"/>
                </a:lnTo>
                <a:lnTo>
                  <a:pt x="284175" y="121792"/>
                </a:lnTo>
                <a:lnTo>
                  <a:pt x="357263" y="121792"/>
                </a:lnTo>
                <a:lnTo>
                  <a:pt x="357263" y="172694"/>
                </a:lnTo>
                <a:lnTo>
                  <a:pt x="358051" y="174612"/>
                </a:lnTo>
                <a:lnTo>
                  <a:pt x="361276" y="177825"/>
                </a:lnTo>
                <a:lnTo>
                  <a:pt x="363181" y="178625"/>
                </a:lnTo>
                <a:lnTo>
                  <a:pt x="367741" y="178625"/>
                </a:lnTo>
                <a:lnTo>
                  <a:pt x="369684" y="177863"/>
                </a:lnTo>
                <a:lnTo>
                  <a:pt x="453923" y="93624"/>
                </a:lnTo>
                <a:lnTo>
                  <a:pt x="454685" y="91681"/>
                </a:lnTo>
                <a:lnTo>
                  <a:pt x="454685" y="86956"/>
                </a:lnTo>
                <a:lnTo>
                  <a:pt x="453923" y="85001"/>
                </a:lnTo>
                <a:lnTo>
                  <a:pt x="371462" y="2539"/>
                </a:lnTo>
                <a:lnTo>
                  <a:pt x="369430" y="838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7371" y="4301679"/>
            <a:ext cx="168986" cy="126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5898" y="4467618"/>
            <a:ext cx="266700" cy="183515"/>
          </a:xfrm>
          <a:custGeom>
            <a:avLst/>
            <a:gdLst/>
            <a:ahLst/>
            <a:cxnLst/>
            <a:rect l="l" t="t" r="r" b="b"/>
            <a:pathLst>
              <a:path w="266700" h="183514">
                <a:moveTo>
                  <a:pt x="34505" y="0"/>
                </a:moveTo>
                <a:lnTo>
                  <a:pt x="25013" y="21452"/>
                </a:lnTo>
                <a:lnTo>
                  <a:pt x="16100" y="40147"/>
                </a:lnTo>
                <a:lnTo>
                  <a:pt x="7763" y="56085"/>
                </a:lnTo>
                <a:lnTo>
                  <a:pt x="0" y="69265"/>
                </a:lnTo>
                <a:lnTo>
                  <a:pt x="4559" y="75857"/>
                </a:lnTo>
                <a:lnTo>
                  <a:pt x="32550" y="104355"/>
                </a:lnTo>
                <a:lnTo>
                  <a:pt x="67411" y="121361"/>
                </a:lnTo>
                <a:lnTo>
                  <a:pt x="121856" y="126822"/>
                </a:lnTo>
                <a:lnTo>
                  <a:pt x="168732" y="126339"/>
                </a:lnTo>
                <a:lnTo>
                  <a:pt x="168732" y="177266"/>
                </a:lnTo>
                <a:lnTo>
                  <a:pt x="169532" y="179171"/>
                </a:lnTo>
                <a:lnTo>
                  <a:pt x="172745" y="182384"/>
                </a:lnTo>
                <a:lnTo>
                  <a:pt x="174637" y="183184"/>
                </a:lnTo>
                <a:lnTo>
                  <a:pt x="179222" y="183184"/>
                </a:lnTo>
                <a:lnTo>
                  <a:pt x="181165" y="182422"/>
                </a:lnTo>
                <a:lnTo>
                  <a:pt x="265391" y="98183"/>
                </a:lnTo>
                <a:lnTo>
                  <a:pt x="266153" y="96253"/>
                </a:lnTo>
                <a:lnTo>
                  <a:pt x="266153" y="91503"/>
                </a:lnTo>
                <a:lnTo>
                  <a:pt x="265391" y="89560"/>
                </a:lnTo>
                <a:lnTo>
                  <a:pt x="182930" y="7111"/>
                </a:lnTo>
                <a:lnTo>
                  <a:pt x="180886" y="5410"/>
                </a:lnTo>
                <a:lnTo>
                  <a:pt x="178866" y="4571"/>
                </a:lnTo>
                <a:lnTo>
                  <a:pt x="174459" y="4571"/>
                </a:lnTo>
                <a:lnTo>
                  <a:pt x="172516" y="5333"/>
                </a:lnTo>
                <a:lnTo>
                  <a:pt x="169494" y="8369"/>
                </a:lnTo>
                <a:lnTo>
                  <a:pt x="168732" y="10325"/>
                </a:lnTo>
                <a:lnTo>
                  <a:pt x="168732" y="61417"/>
                </a:lnTo>
                <a:lnTo>
                  <a:pt x="96316" y="61417"/>
                </a:lnTo>
                <a:lnTo>
                  <a:pt x="58483" y="40589"/>
                </a:lnTo>
                <a:lnTo>
                  <a:pt x="38214" y="7594"/>
                </a:lnTo>
                <a:lnTo>
                  <a:pt x="34505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95740" y="4141217"/>
            <a:ext cx="1015365" cy="535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30"/>
              </a:lnSpc>
              <a:spcBef>
                <a:spcPts val="459"/>
              </a:spcBef>
            </a:pPr>
            <a:r>
              <a:rPr sz="1800" spc="-35" dirty="0">
                <a:solidFill>
                  <a:srgbClr val="3CBEB1"/>
                </a:solidFill>
                <a:latin typeface="Arial"/>
                <a:cs typeface="Arial"/>
              </a:rPr>
              <a:t>c</a:t>
            </a:r>
            <a:r>
              <a:rPr sz="1800" spc="30" dirty="0">
                <a:solidFill>
                  <a:srgbClr val="3CBEB1"/>
                </a:solidFill>
                <a:latin typeface="Arial"/>
                <a:cs typeface="Arial"/>
              </a:rPr>
              <a:t>ombin</a:t>
            </a:r>
            <a:r>
              <a:rPr sz="1800" spc="10" dirty="0">
                <a:solidFill>
                  <a:srgbClr val="3CBEB1"/>
                </a:solidFill>
                <a:latin typeface="Arial"/>
                <a:cs typeface="Arial"/>
              </a:rPr>
              <a:t>e</a:t>
            </a:r>
            <a:r>
              <a:rPr sz="1800" spc="-35" dirty="0">
                <a:solidFill>
                  <a:srgbClr val="3CBEB1"/>
                </a:solidFill>
                <a:latin typeface="Arial"/>
                <a:cs typeface="Arial"/>
              </a:rPr>
              <a:t>s  </a:t>
            </a:r>
            <a:r>
              <a:rPr sz="1800" spc="25" dirty="0">
                <a:solidFill>
                  <a:srgbClr val="3CBEB1"/>
                </a:solidFill>
                <a:latin typeface="Arial"/>
                <a:cs typeface="Arial"/>
              </a:rPr>
              <a:t>well</a:t>
            </a:r>
            <a:r>
              <a:rPr sz="1800" spc="-70" dirty="0">
                <a:solidFill>
                  <a:srgbClr val="3CBEB1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3CBEB1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5740" y="6842809"/>
            <a:ext cx="1301115" cy="535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30"/>
              </a:lnSpc>
              <a:spcBef>
                <a:spcPts val="459"/>
              </a:spcBef>
            </a:pPr>
            <a:r>
              <a:rPr sz="1800" spc="-5" dirty="0">
                <a:solidFill>
                  <a:srgbClr val="3CBEB1"/>
                </a:solidFill>
                <a:latin typeface="Arial"/>
                <a:cs typeface="Arial"/>
              </a:rPr>
              <a:t>key  </a:t>
            </a:r>
            <a:r>
              <a:rPr sz="1800" dirty="0">
                <a:solidFill>
                  <a:srgbClr val="3CBEB1"/>
                </a:solidFill>
                <a:latin typeface="Arial"/>
                <a:cs typeface="Arial"/>
              </a:rPr>
              <a:t>d</a:t>
            </a:r>
            <a:r>
              <a:rPr sz="1800" spc="-20" dirty="0">
                <a:solidFill>
                  <a:srgbClr val="3CBEB1"/>
                </a:solidFill>
                <a:latin typeface="Arial"/>
                <a:cs typeface="Arial"/>
              </a:rPr>
              <a:t>e</a:t>
            </a:r>
            <a:r>
              <a:rPr sz="1800" spc="-70" dirty="0">
                <a:solidFill>
                  <a:srgbClr val="3CBEB1"/>
                </a:solidFill>
                <a:latin typeface="Arial"/>
                <a:cs typeface="Arial"/>
              </a:rPr>
              <a:t>s</a:t>
            </a:r>
            <a:r>
              <a:rPr sz="1800" spc="55" dirty="0">
                <a:solidFill>
                  <a:srgbClr val="3CBEB1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4455" y="6825201"/>
            <a:ext cx="421005" cy="571500"/>
          </a:xfrm>
          <a:custGeom>
            <a:avLst/>
            <a:gdLst/>
            <a:ahLst/>
            <a:cxnLst/>
            <a:rect l="l" t="t" r="r" b="b"/>
            <a:pathLst>
              <a:path w="421005" h="571500">
                <a:moveTo>
                  <a:pt x="210235" y="0"/>
                </a:moveTo>
                <a:lnTo>
                  <a:pt x="162092" y="5562"/>
                </a:lnTo>
                <a:lnTo>
                  <a:pt x="117865" y="21400"/>
                </a:lnTo>
                <a:lnTo>
                  <a:pt x="78826" y="46244"/>
                </a:lnTo>
                <a:lnTo>
                  <a:pt x="46248" y="78821"/>
                </a:lnTo>
                <a:lnTo>
                  <a:pt x="21403" y="117860"/>
                </a:lnTo>
                <a:lnTo>
                  <a:pt x="5562" y="162088"/>
                </a:lnTo>
                <a:lnTo>
                  <a:pt x="0" y="210235"/>
                </a:lnTo>
                <a:lnTo>
                  <a:pt x="1158" y="232654"/>
                </a:lnTo>
                <a:lnTo>
                  <a:pt x="10372" y="275649"/>
                </a:lnTo>
                <a:lnTo>
                  <a:pt x="48143" y="353688"/>
                </a:lnTo>
                <a:lnTo>
                  <a:pt x="82615" y="409775"/>
                </a:lnTo>
                <a:lnTo>
                  <a:pt x="118490" y="461743"/>
                </a:lnTo>
                <a:lnTo>
                  <a:pt x="152452" y="506999"/>
                </a:lnTo>
                <a:lnTo>
                  <a:pt x="181188" y="542950"/>
                </a:lnTo>
                <a:lnTo>
                  <a:pt x="206844" y="571080"/>
                </a:lnTo>
                <a:lnTo>
                  <a:pt x="213664" y="571080"/>
                </a:lnTo>
                <a:lnTo>
                  <a:pt x="268044" y="506993"/>
                </a:lnTo>
                <a:lnTo>
                  <a:pt x="302009" y="461733"/>
                </a:lnTo>
                <a:lnTo>
                  <a:pt x="337883" y="409764"/>
                </a:lnTo>
                <a:lnTo>
                  <a:pt x="372350" y="353679"/>
                </a:lnTo>
                <a:lnTo>
                  <a:pt x="390028" y="319443"/>
                </a:lnTo>
                <a:lnTo>
                  <a:pt x="210235" y="319443"/>
                </a:lnTo>
                <a:lnTo>
                  <a:pt x="167770" y="310846"/>
                </a:lnTo>
                <a:lnTo>
                  <a:pt x="133053" y="287418"/>
                </a:lnTo>
                <a:lnTo>
                  <a:pt x="109625" y="252700"/>
                </a:lnTo>
                <a:lnTo>
                  <a:pt x="101028" y="210235"/>
                </a:lnTo>
                <a:lnTo>
                  <a:pt x="109625" y="167768"/>
                </a:lnTo>
                <a:lnTo>
                  <a:pt x="133053" y="133046"/>
                </a:lnTo>
                <a:lnTo>
                  <a:pt x="167770" y="109614"/>
                </a:lnTo>
                <a:lnTo>
                  <a:pt x="210235" y="101015"/>
                </a:lnTo>
                <a:lnTo>
                  <a:pt x="388362" y="101015"/>
                </a:lnTo>
                <a:lnTo>
                  <a:pt x="374234" y="78821"/>
                </a:lnTo>
                <a:lnTo>
                  <a:pt x="341653" y="46244"/>
                </a:lnTo>
                <a:lnTo>
                  <a:pt x="302612" y="21400"/>
                </a:lnTo>
                <a:lnTo>
                  <a:pt x="258382" y="5562"/>
                </a:lnTo>
                <a:lnTo>
                  <a:pt x="210235" y="0"/>
                </a:lnTo>
                <a:close/>
              </a:path>
              <a:path w="421005" h="571500">
                <a:moveTo>
                  <a:pt x="388362" y="101015"/>
                </a:moveTo>
                <a:lnTo>
                  <a:pt x="210235" y="101015"/>
                </a:lnTo>
                <a:lnTo>
                  <a:pt x="252708" y="109614"/>
                </a:lnTo>
                <a:lnTo>
                  <a:pt x="287429" y="133046"/>
                </a:lnTo>
                <a:lnTo>
                  <a:pt x="310859" y="167768"/>
                </a:lnTo>
                <a:lnTo>
                  <a:pt x="319455" y="210235"/>
                </a:lnTo>
                <a:lnTo>
                  <a:pt x="310859" y="252700"/>
                </a:lnTo>
                <a:lnTo>
                  <a:pt x="287429" y="287418"/>
                </a:lnTo>
                <a:lnTo>
                  <a:pt x="252708" y="310846"/>
                </a:lnTo>
                <a:lnTo>
                  <a:pt x="210235" y="319443"/>
                </a:lnTo>
                <a:lnTo>
                  <a:pt x="390028" y="319443"/>
                </a:lnTo>
                <a:lnTo>
                  <a:pt x="410126" y="275649"/>
                </a:lnTo>
                <a:lnTo>
                  <a:pt x="419350" y="232654"/>
                </a:lnTo>
                <a:lnTo>
                  <a:pt x="420509" y="210235"/>
                </a:lnTo>
                <a:lnTo>
                  <a:pt x="414933" y="162088"/>
                </a:lnTo>
                <a:lnTo>
                  <a:pt x="399084" y="117860"/>
                </a:lnTo>
                <a:lnTo>
                  <a:pt x="388362" y="101015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5740" y="10339081"/>
            <a:ext cx="1071245" cy="535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830"/>
              </a:lnSpc>
              <a:spcBef>
                <a:spcPts val="459"/>
              </a:spcBef>
            </a:pPr>
            <a:r>
              <a:rPr sz="1800" spc="-15" dirty="0">
                <a:solidFill>
                  <a:srgbClr val="3CBEB1"/>
                </a:solidFill>
                <a:latin typeface="Arial"/>
                <a:cs typeface="Arial"/>
              </a:rPr>
              <a:t>Mina’s  </a:t>
            </a:r>
            <a:r>
              <a:rPr sz="1800" spc="25" dirty="0">
                <a:solidFill>
                  <a:srgbClr val="3CBEB1"/>
                </a:solidFill>
                <a:latin typeface="Arial"/>
                <a:cs typeface="Arial"/>
              </a:rPr>
              <a:t>Insider</a:t>
            </a:r>
            <a:r>
              <a:rPr sz="1800" spc="-105" dirty="0">
                <a:solidFill>
                  <a:srgbClr val="3CBEB1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3CBEB1"/>
                </a:solidFill>
                <a:latin typeface="Arial"/>
                <a:cs typeface="Arial"/>
              </a:rPr>
              <a:t>tip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7121" y="10372185"/>
            <a:ext cx="549275" cy="469900"/>
          </a:xfrm>
          <a:custGeom>
            <a:avLst/>
            <a:gdLst/>
            <a:ahLst/>
            <a:cxnLst/>
            <a:rect l="l" t="t" r="r" b="b"/>
            <a:pathLst>
              <a:path w="549275" h="469900">
                <a:moveTo>
                  <a:pt x="254520" y="0"/>
                </a:moveTo>
                <a:lnTo>
                  <a:pt x="203223" y="4770"/>
                </a:lnTo>
                <a:lnTo>
                  <a:pt x="155446" y="18453"/>
                </a:lnTo>
                <a:lnTo>
                  <a:pt x="112212" y="40103"/>
                </a:lnTo>
                <a:lnTo>
                  <a:pt x="74544" y="68778"/>
                </a:lnTo>
                <a:lnTo>
                  <a:pt x="43465" y="103532"/>
                </a:lnTo>
                <a:lnTo>
                  <a:pt x="20000" y="143423"/>
                </a:lnTo>
                <a:lnTo>
                  <a:pt x="5170" y="187505"/>
                </a:lnTo>
                <a:lnTo>
                  <a:pt x="0" y="234835"/>
                </a:lnTo>
                <a:lnTo>
                  <a:pt x="5170" y="282161"/>
                </a:lnTo>
                <a:lnTo>
                  <a:pt x="20000" y="326240"/>
                </a:lnTo>
                <a:lnTo>
                  <a:pt x="43465" y="366128"/>
                </a:lnTo>
                <a:lnTo>
                  <a:pt x="74544" y="400881"/>
                </a:lnTo>
                <a:lnTo>
                  <a:pt x="112212" y="429555"/>
                </a:lnTo>
                <a:lnTo>
                  <a:pt x="155446" y="451205"/>
                </a:lnTo>
                <a:lnTo>
                  <a:pt x="203223" y="464888"/>
                </a:lnTo>
                <a:lnTo>
                  <a:pt x="254520" y="469658"/>
                </a:lnTo>
                <a:lnTo>
                  <a:pt x="292524" y="467056"/>
                </a:lnTo>
                <a:lnTo>
                  <a:pt x="328771" y="459501"/>
                </a:lnTo>
                <a:lnTo>
                  <a:pt x="362855" y="447370"/>
                </a:lnTo>
                <a:lnTo>
                  <a:pt x="394373" y="431038"/>
                </a:lnTo>
                <a:lnTo>
                  <a:pt x="539503" y="431038"/>
                </a:lnTo>
                <a:lnTo>
                  <a:pt x="495743" y="351904"/>
                </a:lnTo>
                <a:lnTo>
                  <a:pt x="255384" y="351904"/>
                </a:lnTo>
                <a:lnTo>
                  <a:pt x="245585" y="349921"/>
                </a:lnTo>
                <a:lnTo>
                  <a:pt x="237575" y="344516"/>
                </a:lnTo>
                <a:lnTo>
                  <a:pt x="232170" y="336505"/>
                </a:lnTo>
                <a:lnTo>
                  <a:pt x="230187" y="326707"/>
                </a:lnTo>
                <a:lnTo>
                  <a:pt x="232170" y="316909"/>
                </a:lnTo>
                <a:lnTo>
                  <a:pt x="237575" y="308898"/>
                </a:lnTo>
                <a:lnTo>
                  <a:pt x="245585" y="303493"/>
                </a:lnTo>
                <a:lnTo>
                  <a:pt x="255384" y="301510"/>
                </a:lnTo>
                <a:lnTo>
                  <a:pt x="498266" y="301510"/>
                </a:lnTo>
                <a:lnTo>
                  <a:pt x="502212" y="288531"/>
                </a:lnTo>
                <a:lnTo>
                  <a:pt x="255384" y="288531"/>
                </a:lnTo>
                <a:lnTo>
                  <a:pt x="246480" y="286730"/>
                </a:lnTo>
                <a:lnTo>
                  <a:pt x="239201" y="281822"/>
                </a:lnTo>
                <a:lnTo>
                  <a:pt x="234288" y="274547"/>
                </a:lnTo>
                <a:lnTo>
                  <a:pt x="232486" y="265645"/>
                </a:lnTo>
                <a:lnTo>
                  <a:pt x="232486" y="140652"/>
                </a:lnTo>
                <a:lnTo>
                  <a:pt x="234288" y="131750"/>
                </a:lnTo>
                <a:lnTo>
                  <a:pt x="239201" y="124475"/>
                </a:lnTo>
                <a:lnTo>
                  <a:pt x="246480" y="119567"/>
                </a:lnTo>
                <a:lnTo>
                  <a:pt x="255384" y="117767"/>
                </a:lnTo>
                <a:lnTo>
                  <a:pt x="473948" y="117767"/>
                </a:lnTo>
                <a:lnTo>
                  <a:pt x="465575" y="103532"/>
                </a:lnTo>
                <a:lnTo>
                  <a:pt x="434497" y="68778"/>
                </a:lnTo>
                <a:lnTo>
                  <a:pt x="396829" y="40103"/>
                </a:lnTo>
                <a:lnTo>
                  <a:pt x="353595" y="18453"/>
                </a:lnTo>
                <a:lnTo>
                  <a:pt x="305817" y="4770"/>
                </a:lnTo>
                <a:lnTo>
                  <a:pt x="254520" y="0"/>
                </a:lnTo>
                <a:close/>
              </a:path>
              <a:path w="549275" h="469900">
                <a:moveTo>
                  <a:pt x="539503" y="431038"/>
                </a:moveTo>
                <a:lnTo>
                  <a:pt x="394373" y="431038"/>
                </a:lnTo>
                <a:lnTo>
                  <a:pt x="527685" y="467639"/>
                </a:lnTo>
                <a:lnTo>
                  <a:pt x="529209" y="467829"/>
                </a:lnTo>
                <a:lnTo>
                  <a:pt x="535901" y="467829"/>
                </a:lnTo>
                <a:lnTo>
                  <a:pt x="540918" y="465480"/>
                </a:lnTo>
                <a:lnTo>
                  <a:pt x="548500" y="455841"/>
                </a:lnTo>
                <a:lnTo>
                  <a:pt x="549097" y="448386"/>
                </a:lnTo>
                <a:lnTo>
                  <a:pt x="539503" y="431038"/>
                </a:lnTo>
                <a:close/>
              </a:path>
              <a:path w="549275" h="469900">
                <a:moveTo>
                  <a:pt x="498266" y="301510"/>
                </a:moveTo>
                <a:lnTo>
                  <a:pt x="255384" y="301510"/>
                </a:lnTo>
                <a:lnTo>
                  <a:pt x="265182" y="303493"/>
                </a:lnTo>
                <a:lnTo>
                  <a:pt x="273192" y="308898"/>
                </a:lnTo>
                <a:lnTo>
                  <a:pt x="278597" y="316909"/>
                </a:lnTo>
                <a:lnTo>
                  <a:pt x="280581" y="326707"/>
                </a:lnTo>
                <a:lnTo>
                  <a:pt x="278597" y="336505"/>
                </a:lnTo>
                <a:lnTo>
                  <a:pt x="273192" y="344516"/>
                </a:lnTo>
                <a:lnTo>
                  <a:pt x="265182" y="349921"/>
                </a:lnTo>
                <a:lnTo>
                  <a:pt x="255384" y="351904"/>
                </a:lnTo>
                <a:lnTo>
                  <a:pt x="495743" y="351904"/>
                </a:lnTo>
                <a:lnTo>
                  <a:pt x="485546" y="333463"/>
                </a:lnTo>
                <a:lnTo>
                  <a:pt x="495577" y="310357"/>
                </a:lnTo>
                <a:lnTo>
                  <a:pt x="498266" y="301510"/>
                </a:lnTo>
                <a:close/>
              </a:path>
              <a:path w="549275" h="469900">
                <a:moveTo>
                  <a:pt x="473948" y="117767"/>
                </a:moveTo>
                <a:lnTo>
                  <a:pt x="255384" y="117767"/>
                </a:lnTo>
                <a:lnTo>
                  <a:pt x="264287" y="119567"/>
                </a:lnTo>
                <a:lnTo>
                  <a:pt x="271567" y="124475"/>
                </a:lnTo>
                <a:lnTo>
                  <a:pt x="276479" y="131750"/>
                </a:lnTo>
                <a:lnTo>
                  <a:pt x="278282" y="140652"/>
                </a:lnTo>
                <a:lnTo>
                  <a:pt x="278282" y="265645"/>
                </a:lnTo>
                <a:lnTo>
                  <a:pt x="276479" y="274547"/>
                </a:lnTo>
                <a:lnTo>
                  <a:pt x="271567" y="281822"/>
                </a:lnTo>
                <a:lnTo>
                  <a:pt x="264287" y="286730"/>
                </a:lnTo>
                <a:lnTo>
                  <a:pt x="255384" y="288531"/>
                </a:lnTo>
                <a:lnTo>
                  <a:pt x="502212" y="288531"/>
                </a:lnTo>
                <a:lnTo>
                  <a:pt x="502946" y="286116"/>
                </a:lnTo>
                <a:lnTo>
                  <a:pt x="507490" y="260892"/>
                </a:lnTo>
                <a:lnTo>
                  <a:pt x="509041" y="234835"/>
                </a:lnTo>
                <a:lnTo>
                  <a:pt x="503870" y="187505"/>
                </a:lnTo>
                <a:lnTo>
                  <a:pt x="489041" y="143423"/>
                </a:lnTo>
                <a:lnTo>
                  <a:pt x="473948" y="117767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26229" y="9577044"/>
            <a:ext cx="122110" cy="151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88333" y="85981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11125" y="0"/>
                </a:moveTo>
                <a:lnTo>
                  <a:pt x="0" y="7416"/>
                </a:lnTo>
                <a:lnTo>
                  <a:pt x="40805" y="48348"/>
                </a:lnTo>
                <a:lnTo>
                  <a:pt x="48272" y="29717"/>
                </a:lnTo>
                <a:lnTo>
                  <a:pt x="111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24286" y="9170715"/>
            <a:ext cx="74295" cy="48895"/>
          </a:xfrm>
          <a:custGeom>
            <a:avLst/>
            <a:gdLst/>
            <a:ahLst/>
            <a:cxnLst/>
            <a:rect l="l" t="t" r="r" b="b"/>
            <a:pathLst>
              <a:path w="74294" h="48895">
                <a:moveTo>
                  <a:pt x="55587" y="0"/>
                </a:moveTo>
                <a:lnTo>
                  <a:pt x="0" y="3721"/>
                </a:lnTo>
                <a:lnTo>
                  <a:pt x="33350" y="48272"/>
                </a:lnTo>
                <a:lnTo>
                  <a:pt x="74104" y="40855"/>
                </a:lnTo>
                <a:lnTo>
                  <a:pt x="66687" y="7429"/>
                </a:lnTo>
                <a:lnTo>
                  <a:pt x="555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32140" y="9222427"/>
            <a:ext cx="462280" cy="329565"/>
          </a:xfrm>
          <a:custGeom>
            <a:avLst/>
            <a:gdLst/>
            <a:ahLst/>
            <a:cxnLst/>
            <a:rect l="l" t="t" r="r" b="b"/>
            <a:pathLst>
              <a:path w="462280" h="329565">
                <a:moveTo>
                  <a:pt x="377062" y="0"/>
                </a:moveTo>
                <a:lnTo>
                  <a:pt x="358597" y="18478"/>
                </a:lnTo>
                <a:lnTo>
                  <a:pt x="277266" y="36944"/>
                </a:lnTo>
                <a:lnTo>
                  <a:pt x="158940" y="96151"/>
                </a:lnTo>
                <a:lnTo>
                  <a:pt x="85039" y="192265"/>
                </a:lnTo>
                <a:lnTo>
                  <a:pt x="0" y="221792"/>
                </a:lnTo>
                <a:lnTo>
                  <a:pt x="14808" y="295770"/>
                </a:lnTo>
                <a:lnTo>
                  <a:pt x="48082" y="329082"/>
                </a:lnTo>
                <a:lnTo>
                  <a:pt x="66560" y="284670"/>
                </a:lnTo>
                <a:lnTo>
                  <a:pt x="70230" y="232968"/>
                </a:lnTo>
                <a:lnTo>
                  <a:pt x="129400" y="199656"/>
                </a:lnTo>
                <a:lnTo>
                  <a:pt x="199618" y="210743"/>
                </a:lnTo>
                <a:lnTo>
                  <a:pt x="251409" y="173761"/>
                </a:lnTo>
                <a:lnTo>
                  <a:pt x="462089" y="62801"/>
                </a:lnTo>
                <a:lnTo>
                  <a:pt x="443598" y="36944"/>
                </a:lnTo>
                <a:lnTo>
                  <a:pt x="414070" y="36944"/>
                </a:lnTo>
                <a:lnTo>
                  <a:pt x="3770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64919" y="9613959"/>
            <a:ext cx="92710" cy="78105"/>
          </a:xfrm>
          <a:custGeom>
            <a:avLst/>
            <a:gdLst/>
            <a:ahLst/>
            <a:cxnLst/>
            <a:rect l="l" t="t" r="r" b="b"/>
            <a:pathLst>
              <a:path w="92709" h="78104">
                <a:moveTo>
                  <a:pt x="51866" y="0"/>
                </a:moveTo>
                <a:lnTo>
                  <a:pt x="0" y="14871"/>
                </a:lnTo>
                <a:lnTo>
                  <a:pt x="0" y="66700"/>
                </a:lnTo>
                <a:lnTo>
                  <a:pt x="66675" y="77787"/>
                </a:lnTo>
                <a:lnTo>
                  <a:pt x="92621" y="40767"/>
                </a:lnTo>
                <a:lnTo>
                  <a:pt x="518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528422" y="11202388"/>
            <a:ext cx="166573" cy="118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45963" y="9798722"/>
            <a:ext cx="166560" cy="125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868257" y="10570718"/>
            <a:ext cx="63500" cy="96520"/>
          </a:xfrm>
          <a:custGeom>
            <a:avLst/>
            <a:gdLst/>
            <a:ahLst/>
            <a:cxnLst/>
            <a:rect l="l" t="t" r="r" b="b"/>
            <a:pathLst>
              <a:path w="63500" h="96520">
                <a:moveTo>
                  <a:pt x="55714" y="0"/>
                </a:moveTo>
                <a:lnTo>
                  <a:pt x="37122" y="3670"/>
                </a:lnTo>
                <a:lnTo>
                  <a:pt x="22301" y="44488"/>
                </a:lnTo>
                <a:lnTo>
                  <a:pt x="0" y="55613"/>
                </a:lnTo>
                <a:lnTo>
                  <a:pt x="55714" y="96354"/>
                </a:lnTo>
                <a:lnTo>
                  <a:pt x="63131" y="51904"/>
                </a:lnTo>
                <a:lnTo>
                  <a:pt x="557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86087" y="10101592"/>
            <a:ext cx="111125" cy="48260"/>
          </a:xfrm>
          <a:custGeom>
            <a:avLst/>
            <a:gdLst/>
            <a:ahLst/>
            <a:cxnLst/>
            <a:rect l="l" t="t" r="r" b="b"/>
            <a:pathLst>
              <a:path w="111125" h="48259">
                <a:moveTo>
                  <a:pt x="88887" y="0"/>
                </a:moveTo>
                <a:lnTo>
                  <a:pt x="0" y="22263"/>
                </a:lnTo>
                <a:lnTo>
                  <a:pt x="0" y="48234"/>
                </a:lnTo>
                <a:lnTo>
                  <a:pt x="77774" y="48234"/>
                </a:lnTo>
                <a:lnTo>
                  <a:pt x="111125" y="14846"/>
                </a:lnTo>
                <a:lnTo>
                  <a:pt x="88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74491" y="9824576"/>
            <a:ext cx="569595" cy="742950"/>
          </a:xfrm>
          <a:custGeom>
            <a:avLst/>
            <a:gdLst/>
            <a:ahLst/>
            <a:cxnLst/>
            <a:rect l="l" t="t" r="r" b="b"/>
            <a:pathLst>
              <a:path w="569594" h="742950">
                <a:moveTo>
                  <a:pt x="524814" y="0"/>
                </a:moveTo>
                <a:lnTo>
                  <a:pt x="506349" y="22148"/>
                </a:lnTo>
                <a:lnTo>
                  <a:pt x="447217" y="22148"/>
                </a:lnTo>
                <a:lnTo>
                  <a:pt x="247611" y="133019"/>
                </a:lnTo>
                <a:lnTo>
                  <a:pt x="114579" y="236473"/>
                </a:lnTo>
                <a:lnTo>
                  <a:pt x="81292" y="336219"/>
                </a:lnTo>
                <a:lnTo>
                  <a:pt x="0" y="399059"/>
                </a:lnTo>
                <a:lnTo>
                  <a:pt x="33235" y="447065"/>
                </a:lnTo>
                <a:lnTo>
                  <a:pt x="73888" y="472960"/>
                </a:lnTo>
                <a:lnTo>
                  <a:pt x="73888" y="535800"/>
                </a:lnTo>
                <a:lnTo>
                  <a:pt x="48031" y="679869"/>
                </a:lnTo>
                <a:lnTo>
                  <a:pt x="66509" y="720521"/>
                </a:lnTo>
                <a:lnTo>
                  <a:pt x="110871" y="742708"/>
                </a:lnTo>
                <a:lnTo>
                  <a:pt x="184797" y="702094"/>
                </a:lnTo>
                <a:lnTo>
                  <a:pt x="291985" y="535800"/>
                </a:lnTo>
                <a:lnTo>
                  <a:pt x="362216" y="484009"/>
                </a:lnTo>
                <a:lnTo>
                  <a:pt x="413943" y="506196"/>
                </a:lnTo>
                <a:lnTo>
                  <a:pt x="425056" y="458190"/>
                </a:lnTo>
                <a:lnTo>
                  <a:pt x="402844" y="417499"/>
                </a:lnTo>
                <a:lnTo>
                  <a:pt x="417626" y="376923"/>
                </a:lnTo>
                <a:lnTo>
                  <a:pt x="462013" y="336219"/>
                </a:lnTo>
                <a:lnTo>
                  <a:pt x="506349" y="247535"/>
                </a:lnTo>
                <a:lnTo>
                  <a:pt x="498957" y="225386"/>
                </a:lnTo>
                <a:lnTo>
                  <a:pt x="539623" y="147827"/>
                </a:lnTo>
                <a:lnTo>
                  <a:pt x="535927" y="125641"/>
                </a:lnTo>
                <a:lnTo>
                  <a:pt x="569201" y="66509"/>
                </a:lnTo>
                <a:lnTo>
                  <a:pt x="554393" y="40652"/>
                </a:lnTo>
                <a:lnTo>
                  <a:pt x="561822" y="3670"/>
                </a:lnTo>
                <a:lnTo>
                  <a:pt x="52481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67132" y="10049885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832" y="0"/>
                </a:moveTo>
                <a:lnTo>
                  <a:pt x="0" y="7416"/>
                </a:lnTo>
                <a:lnTo>
                  <a:pt x="0" y="33426"/>
                </a:lnTo>
                <a:lnTo>
                  <a:pt x="18605" y="37134"/>
                </a:lnTo>
                <a:lnTo>
                  <a:pt x="298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506225" y="9041488"/>
            <a:ext cx="166585" cy="173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52925" y="9141199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19" h="33654">
                <a:moveTo>
                  <a:pt x="22263" y="0"/>
                </a:moveTo>
                <a:lnTo>
                  <a:pt x="0" y="0"/>
                </a:lnTo>
                <a:lnTo>
                  <a:pt x="40868" y="33426"/>
                </a:lnTo>
                <a:lnTo>
                  <a:pt x="70599" y="26009"/>
                </a:lnTo>
                <a:lnTo>
                  <a:pt x="66890" y="14871"/>
                </a:lnTo>
                <a:lnTo>
                  <a:pt x="52006" y="7416"/>
                </a:lnTo>
                <a:lnTo>
                  <a:pt x="222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53853" y="10674140"/>
            <a:ext cx="181610" cy="561975"/>
          </a:xfrm>
          <a:custGeom>
            <a:avLst/>
            <a:gdLst/>
            <a:ahLst/>
            <a:cxnLst/>
            <a:rect l="l" t="t" r="r" b="b"/>
            <a:pathLst>
              <a:path w="181609" h="561975">
                <a:moveTo>
                  <a:pt x="140512" y="0"/>
                </a:moveTo>
                <a:lnTo>
                  <a:pt x="99834" y="51739"/>
                </a:lnTo>
                <a:lnTo>
                  <a:pt x="96164" y="88645"/>
                </a:lnTo>
                <a:lnTo>
                  <a:pt x="96164" y="114579"/>
                </a:lnTo>
                <a:lnTo>
                  <a:pt x="55473" y="192189"/>
                </a:lnTo>
                <a:lnTo>
                  <a:pt x="55473" y="232841"/>
                </a:lnTo>
                <a:lnTo>
                  <a:pt x="0" y="291972"/>
                </a:lnTo>
                <a:lnTo>
                  <a:pt x="11061" y="336257"/>
                </a:lnTo>
                <a:lnTo>
                  <a:pt x="33274" y="358482"/>
                </a:lnTo>
                <a:lnTo>
                  <a:pt x="40665" y="395427"/>
                </a:lnTo>
                <a:lnTo>
                  <a:pt x="55473" y="450888"/>
                </a:lnTo>
                <a:lnTo>
                  <a:pt x="18453" y="502627"/>
                </a:lnTo>
                <a:lnTo>
                  <a:pt x="48056" y="532193"/>
                </a:lnTo>
                <a:lnTo>
                  <a:pt x="88747" y="561682"/>
                </a:lnTo>
                <a:lnTo>
                  <a:pt x="103568" y="554342"/>
                </a:lnTo>
                <a:lnTo>
                  <a:pt x="103568" y="513689"/>
                </a:lnTo>
                <a:lnTo>
                  <a:pt x="151625" y="458266"/>
                </a:lnTo>
                <a:lnTo>
                  <a:pt x="181216" y="450888"/>
                </a:lnTo>
                <a:lnTo>
                  <a:pt x="181216" y="432409"/>
                </a:lnTo>
                <a:lnTo>
                  <a:pt x="155321" y="410197"/>
                </a:lnTo>
                <a:lnTo>
                  <a:pt x="151625" y="391718"/>
                </a:lnTo>
                <a:lnTo>
                  <a:pt x="162737" y="369569"/>
                </a:lnTo>
                <a:lnTo>
                  <a:pt x="99834" y="291972"/>
                </a:lnTo>
                <a:lnTo>
                  <a:pt x="99834" y="236512"/>
                </a:lnTo>
                <a:lnTo>
                  <a:pt x="129438" y="192189"/>
                </a:lnTo>
                <a:lnTo>
                  <a:pt x="136842" y="144144"/>
                </a:lnTo>
                <a:lnTo>
                  <a:pt x="155321" y="118287"/>
                </a:lnTo>
                <a:lnTo>
                  <a:pt x="144221" y="66547"/>
                </a:lnTo>
                <a:lnTo>
                  <a:pt x="170141" y="7378"/>
                </a:lnTo>
                <a:lnTo>
                  <a:pt x="1405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77222" y="9964942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92" y="0"/>
                </a:moveTo>
                <a:lnTo>
                  <a:pt x="0" y="3708"/>
                </a:lnTo>
                <a:lnTo>
                  <a:pt x="7442" y="33426"/>
                </a:lnTo>
                <a:lnTo>
                  <a:pt x="37172" y="33426"/>
                </a:lnTo>
                <a:lnTo>
                  <a:pt x="37172" y="26009"/>
                </a:lnTo>
                <a:lnTo>
                  <a:pt x="185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77013" y="8871480"/>
            <a:ext cx="129578" cy="136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95714" y="8705260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137" y="0"/>
                </a:moveTo>
                <a:lnTo>
                  <a:pt x="0" y="11214"/>
                </a:lnTo>
                <a:lnTo>
                  <a:pt x="7442" y="29844"/>
                </a:lnTo>
                <a:lnTo>
                  <a:pt x="48234" y="29844"/>
                </a:lnTo>
                <a:lnTo>
                  <a:pt x="1113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87190" y="9950104"/>
            <a:ext cx="218440" cy="321945"/>
          </a:xfrm>
          <a:custGeom>
            <a:avLst/>
            <a:gdLst/>
            <a:ahLst/>
            <a:cxnLst/>
            <a:rect l="l" t="t" r="r" b="b"/>
            <a:pathLst>
              <a:path w="218440" h="321945">
                <a:moveTo>
                  <a:pt x="51777" y="0"/>
                </a:moveTo>
                <a:lnTo>
                  <a:pt x="3708" y="66509"/>
                </a:lnTo>
                <a:lnTo>
                  <a:pt x="0" y="88722"/>
                </a:lnTo>
                <a:lnTo>
                  <a:pt x="22186" y="99821"/>
                </a:lnTo>
                <a:lnTo>
                  <a:pt x="25882" y="181178"/>
                </a:lnTo>
                <a:lnTo>
                  <a:pt x="14808" y="192265"/>
                </a:lnTo>
                <a:lnTo>
                  <a:pt x="14808" y="244017"/>
                </a:lnTo>
                <a:lnTo>
                  <a:pt x="62864" y="306806"/>
                </a:lnTo>
                <a:lnTo>
                  <a:pt x="107251" y="321614"/>
                </a:lnTo>
                <a:lnTo>
                  <a:pt x="162712" y="321614"/>
                </a:lnTo>
                <a:lnTo>
                  <a:pt x="166433" y="251434"/>
                </a:lnTo>
                <a:lnTo>
                  <a:pt x="170116" y="218122"/>
                </a:lnTo>
                <a:lnTo>
                  <a:pt x="214502" y="206984"/>
                </a:lnTo>
                <a:lnTo>
                  <a:pt x="218198" y="177457"/>
                </a:lnTo>
                <a:lnTo>
                  <a:pt x="88760" y="59131"/>
                </a:lnTo>
                <a:lnTo>
                  <a:pt x="77673" y="36982"/>
                </a:lnTo>
                <a:lnTo>
                  <a:pt x="5177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930048" y="10880976"/>
            <a:ext cx="3004185" cy="1012825"/>
          </a:xfrm>
          <a:custGeom>
            <a:avLst/>
            <a:gdLst/>
            <a:ahLst/>
            <a:cxnLst/>
            <a:rect l="l" t="t" r="r" b="b"/>
            <a:pathLst>
              <a:path w="3004184" h="1012825">
                <a:moveTo>
                  <a:pt x="243878" y="0"/>
                </a:moveTo>
                <a:lnTo>
                  <a:pt x="210616" y="44322"/>
                </a:lnTo>
                <a:lnTo>
                  <a:pt x="221716" y="136766"/>
                </a:lnTo>
                <a:lnTo>
                  <a:pt x="229095" y="177380"/>
                </a:lnTo>
                <a:lnTo>
                  <a:pt x="218033" y="229133"/>
                </a:lnTo>
                <a:lnTo>
                  <a:pt x="158889" y="243890"/>
                </a:lnTo>
                <a:lnTo>
                  <a:pt x="107137" y="206908"/>
                </a:lnTo>
                <a:lnTo>
                  <a:pt x="92367" y="88684"/>
                </a:lnTo>
                <a:lnTo>
                  <a:pt x="59093" y="195821"/>
                </a:lnTo>
                <a:lnTo>
                  <a:pt x="70205" y="258698"/>
                </a:lnTo>
                <a:lnTo>
                  <a:pt x="44335" y="291896"/>
                </a:lnTo>
                <a:lnTo>
                  <a:pt x="59093" y="332587"/>
                </a:lnTo>
                <a:lnTo>
                  <a:pt x="29552" y="362115"/>
                </a:lnTo>
                <a:lnTo>
                  <a:pt x="29552" y="391718"/>
                </a:lnTo>
                <a:lnTo>
                  <a:pt x="14782" y="402805"/>
                </a:lnTo>
                <a:lnTo>
                  <a:pt x="25857" y="487832"/>
                </a:lnTo>
                <a:lnTo>
                  <a:pt x="3695" y="491502"/>
                </a:lnTo>
                <a:lnTo>
                  <a:pt x="0" y="521030"/>
                </a:lnTo>
                <a:lnTo>
                  <a:pt x="25857" y="550633"/>
                </a:lnTo>
                <a:lnTo>
                  <a:pt x="51739" y="554304"/>
                </a:lnTo>
                <a:lnTo>
                  <a:pt x="70205" y="594918"/>
                </a:lnTo>
                <a:lnTo>
                  <a:pt x="192151" y="594918"/>
                </a:lnTo>
                <a:lnTo>
                  <a:pt x="280809" y="602335"/>
                </a:lnTo>
                <a:lnTo>
                  <a:pt x="321500" y="580199"/>
                </a:lnTo>
                <a:lnTo>
                  <a:pt x="413854" y="598627"/>
                </a:lnTo>
                <a:lnTo>
                  <a:pt x="513651" y="606056"/>
                </a:lnTo>
                <a:lnTo>
                  <a:pt x="546925" y="643039"/>
                </a:lnTo>
                <a:lnTo>
                  <a:pt x="602322" y="654088"/>
                </a:lnTo>
                <a:lnTo>
                  <a:pt x="628192" y="643039"/>
                </a:lnTo>
                <a:lnTo>
                  <a:pt x="761250" y="665175"/>
                </a:lnTo>
                <a:lnTo>
                  <a:pt x="816673" y="672515"/>
                </a:lnTo>
                <a:lnTo>
                  <a:pt x="879411" y="665098"/>
                </a:lnTo>
                <a:lnTo>
                  <a:pt x="931049" y="657758"/>
                </a:lnTo>
                <a:lnTo>
                  <a:pt x="934720" y="683577"/>
                </a:lnTo>
                <a:lnTo>
                  <a:pt x="979043" y="702043"/>
                </a:lnTo>
                <a:lnTo>
                  <a:pt x="1045591" y="716889"/>
                </a:lnTo>
                <a:lnTo>
                  <a:pt x="1119505" y="779691"/>
                </a:lnTo>
                <a:lnTo>
                  <a:pt x="1241450" y="779691"/>
                </a:lnTo>
                <a:lnTo>
                  <a:pt x="1311503" y="798118"/>
                </a:lnTo>
                <a:lnTo>
                  <a:pt x="1326235" y="883107"/>
                </a:lnTo>
                <a:lnTo>
                  <a:pt x="1315186" y="916304"/>
                </a:lnTo>
                <a:lnTo>
                  <a:pt x="1315186" y="971753"/>
                </a:lnTo>
                <a:lnTo>
                  <a:pt x="1296733" y="1012380"/>
                </a:lnTo>
                <a:lnTo>
                  <a:pt x="1337348" y="1012380"/>
                </a:lnTo>
                <a:lnTo>
                  <a:pt x="1403883" y="990231"/>
                </a:lnTo>
                <a:lnTo>
                  <a:pt x="1477797" y="1004989"/>
                </a:lnTo>
                <a:lnTo>
                  <a:pt x="1625600" y="993901"/>
                </a:lnTo>
                <a:lnTo>
                  <a:pt x="1684731" y="993901"/>
                </a:lnTo>
                <a:lnTo>
                  <a:pt x="1740179" y="971753"/>
                </a:lnTo>
                <a:lnTo>
                  <a:pt x="1843659" y="968082"/>
                </a:lnTo>
                <a:lnTo>
                  <a:pt x="1902764" y="934770"/>
                </a:lnTo>
                <a:lnTo>
                  <a:pt x="1932355" y="934770"/>
                </a:lnTo>
                <a:lnTo>
                  <a:pt x="1987778" y="912634"/>
                </a:lnTo>
                <a:lnTo>
                  <a:pt x="2035822" y="934770"/>
                </a:lnTo>
                <a:lnTo>
                  <a:pt x="2065375" y="923721"/>
                </a:lnTo>
                <a:lnTo>
                  <a:pt x="2120836" y="934770"/>
                </a:lnTo>
                <a:lnTo>
                  <a:pt x="2176208" y="919975"/>
                </a:lnTo>
                <a:lnTo>
                  <a:pt x="2253678" y="894194"/>
                </a:lnTo>
                <a:lnTo>
                  <a:pt x="2419997" y="908964"/>
                </a:lnTo>
                <a:lnTo>
                  <a:pt x="2630614" y="849833"/>
                </a:lnTo>
                <a:lnTo>
                  <a:pt x="2682341" y="883107"/>
                </a:lnTo>
                <a:lnTo>
                  <a:pt x="2730398" y="872020"/>
                </a:lnTo>
                <a:lnTo>
                  <a:pt x="2756230" y="890523"/>
                </a:lnTo>
                <a:lnTo>
                  <a:pt x="2774746" y="908964"/>
                </a:lnTo>
                <a:lnTo>
                  <a:pt x="2815386" y="890523"/>
                </a:lnTo>
                <a:lnTo>
                  <a:pt x="2881896" y="875728"/>
                </a:lnTo>
                <a:lnTo>
                  <a:pt x="2922549" y="842416"/>
                </a:lnTo>
                <a:lnTo>
                  <a:pt x="2966923" y="761136"/>
                </a:lnTo>
                <a:lnTo>
                  <a:pt x="2970606" y="679818"/>
                </a:lnTo>
                <a:lnTo>
                  <a:pt x="2996476" y="665060"/>
                </a:lnTo>
                <a:lnTo>
                  <a:pt x="3003880" y="646595"/>
                </a:lnTo>
                <a:lnTo>
                  <a:pt x="2970606" y="646595"/>
                </a:lnTo>
                <a:lnTo>
                  <a:pt x="2952115" y="628116"/>
                </a:lnTo>
                <a:lnTo>
                  <a:pt x="2952115" y="539381"/>
                </a:lnTo>
                <a:lnTo>
                  <a:pt x="2992767" y="498767"/>
                </a:lnTo>
                <a:lnTo>
                  <a:pt x="2978010" y="487679"/>
                </a:lnTo>
                <a:lnTo>
                  <a:pt x="2952115" y="524624"/>
                </a:lnTo>
                <a:lnTo>
                  <a:pt x="2911500" y="532002"/>
                </a:lnTo>
                <a:lnTo>
                  <a:pt x="2892983" y="580072"/>
                </a:lnTo>
                <a:lnTo>
                  <a:pt x="2833878" y="631786"/>
                </a:lnTo>
                <a:lnTo>
                  <a:pt x="2785821" y="631786"/>
                </a:lnTo>
                <a:lnTo>
                  <a:pt x="2782112" y="605891"/>
                </a:lnTo>
                <a:lnTo>
                  <a:pt x="2730398" y="605891"/>
                </a:lnTo>
                <a:lnTo>
                  <a:pt x="2726715" y="594804"/>
                </a:lnTo>
                <a:lnTo>
                  <a:pt x="2719311" y="587425"/>
                </a:lnTo>
                <a:lnTo>
                  <a:pt x="2667584" y="620699"/>
                </a:lnTo>
                <a:lnTo>
                  <a:pt x="2630614" y="642912"/>
                </a:lnTo>
                <a:lnTo>
                  <a:pt x="2612123" y="642912"/>
                </a:lnTo>
                <a:lnTo>
                  <a:pt x="2575191" y="665060"/>
                </a:lnTo>
                <a:lnTo>
                  <a:pt x="2549309" y="657682"/>
                </a:lnTo>
                <a:lnTo>
                  <a:pt x="2538234" y="687209"/>
                </a:lnTo>
                <a:lnTo>
                  <a:pt x="2504973" y="690918"/>
                </a:lnTo>
                <a:lnTo>
                  <a:pt x="2479116" y="735279"/>
                </a:lnTo>
                <a:lnTo>
                  <a:pt x="2438450" y="742657"/>
                </a:lnTo>
                <a:lnTo>
                  <a:pt x="2397810" y="727900"/>
                </a:lnTo>
                <a:lnTo>
                  <a:pt x="2379319" y="731570"/>
                </a:lnTo>
                <a:lnTo>
                  <a:pt x="2349766" y="672439"/>
                </a:lnTo>
                <a:lnTo>
                  <a:pt x="2360841" y="624446"/>
                </a:lnTo>
                <a:lnTo>
                  <a:pt x="2375649" y="598512"/>
                </a:lnTo>
                <a:lnTo>
                  <a:pt x="2364549" y="532002"/>
                </a:lnTo>
                <a:lnTo>
                  <a:pt x="2375649" y="506145"/>
                </a:lnTo>
                <a:lnTo>
                  <a:pt x="2408859" y="476580"/>
                </a:lnTo>
                <a:lnTo>
                  <a:pt x="2412568" y="469201"/>
                </a:lnTo>
                <a:lnTo>
                  <a:pt x="2390406" y="458076"/>
                </a:lnTo>
                <a:lnTo>
                  <a:pt x="2272131" y="458076"/>
                </a:lnTo>
                <a:lnTo>
                  <a:pt x="2146528" y="487679"/>
                </a:lnTo>
                <a:lnTo>
                  <a:pt x="2120671" y="498881"/>
                </a:lnTo>
                <a:lnTo>
                  <a:pt x="2080171" y="520915"/>
                </a:lnTo>
                <a:lnTo>
                  <a:pt x="2035822" y="502475"/>
                </a:lnTo>
                <a:lnTo>
                  <a:pt x="1980387" y="461822"/>
                </a:lnTo>
                <a:lnTo>
                  <a:pt x="1791893" y="461822"/>
                </a:lnTo>
                <a:lnTo>
                  <a:pt x="1662582" y="465531"/>
                </a:lnTo>
                <a:lnTo>
                  <a:pt x="1629283" y="421208"/>
                </a:lnTo>
                <a:lnTo>
                  <a:pt x="1632991" y="387934"/>
                </a:lnTo>
                <a:lnTo>
                  <a:pt x="1592326" y="354660"/>
                </a:lnTo>
                <a:lnTo>
                  <a:pt x="1551711" y="362038"/>
                </a:lnTo>
                <a:lnTo>
                  <a:pt x="1522120" y="376796"/>
                </a:lnTo>
                <a:lnTo>
                  <a:pt x="1462989" y="365747"/>
                </a:lnTo>
                <a:lnTo>
                  <a:pt x="1381887" y="369417"/>
                </a:lnTo>
                <a:lnTo>
                  <a:pt x="1263650" y="347306"/>
                </a:lnTo>
                <a:lnTo>
                  <a:pt x="1052995" y="421208"/>
                </a:lnTo>
                <a:lnTo>
                  <a:pt x="927315" y="428548"/>
                </a:lnTo>
                <a:lnTo>
                  <a:pt x="864514" y="439712"/>
                </a:lnTo>
                <a:lnTo>
                  <a:pt x="801890" y="428663"/>
                </a:lnTo>
                <a:lnTo>
                  <a:pt x="790778" y="303021"/>
                </a:lnTo>
                <a:lnTo>
                  <a:pt x="776033" y="288226"/>
                </a:lnTo>
                <a:lnTo>
                  <a:pt x="724293" y="303021"/>
                </a:lnTo>
                <a:lnTo>
                  <a:pt x="654050" y="277126"/>
                </a:lnTo>
                <a:lnTo>
                  <a:pt x="583844" y="258698"/>
                </a:lnTo>
                <a:lnTo>
                  <a:pt x="594944" y="240220"/>
                </a:lnTo>
                <a:lnTo>
                  <a:pt x="705802" y="240220"/>
                </a:lnTo>
                <a:lnTo>
                  <a:pt x="731647" y="184759"/>
                </a:lnTo>
                <a:lnTo>
                  <a:pt x="705802" y="136766"/>
                </a:lnTo>
                <a:lnTo>
                  <a:pt x="639279" y="114541"/>
                </a:lnTo>
                <a:lnTo>
                  <a:pt x="602322" y="129311"/>
                </a:lnTo>
                <a:lnTo>
                  <a:pt x="606005" y="173710"/>
                </a:lnTo>
                <a:lnTo>
                  <a:pt x="580161" y="173710"/>
                </a:lnTo>
                <a:lnTo>
                  <a:pt x="535787" y="225463"/>
                </a:lnTo>
                <a:lnTo>
                  <a:pt x="362127" y="206908"/>
                </a:lnTo>
                <a:lnTo>
                  <a:pt x="280809" y="184759"/>
                </a:lnTo>
                <a:lnTo>
                  <a:pt x="273443" y="25895"/>
                </a:lnTo>
                <a:lnTo>
                  <a:pt x="24387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72990" y="2909515"/>
            <a:ext cx="7588723" cy="71147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12010">
              <a:lnSpc>
                <a:spcPct val="100000"/>
              </a:lnSpc>
              <a:spcBef>
                <a:spcPts val="100"/>
              </a:spcBef>
            </a:pPr>
            <a:r>
              <a:rPr spc="-405" dirty="0">
                <a:solidFill>
                  <a:srgbClr val="3CBEB1"/>
                </a:solidFill>
              </a:rPr>
              <a:t>S</a:t>
            </a:r>
            <a:r>
              <a:rPr spc="-125" dirty="0">
                <a:solidFill>
                  <a:srgbClr val="3CBEB1"/>
                </a:solidFill>
              </a:rPr>
              <a:t>A</a:t>
            </a:r>
            <a:r>
              <a:rPr spc="-195" dirty="0">
                <a:solidFill>
                  <a:srgbClr val="3CBEB1"/>
                </a:solidFill>
              </a:rPr>
              <a:t>R</a:t>
            </a:r>
            <a:r>
              <a:rPr spc="-220" dirty="0">
                <a:solidFill>
                  <a:srgbClr val="3CBEB1"/>
                </a:solidFill>
              </a:rPr>
              <a:t>ONIC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703" y="10518482"/>
            <a:ext cx="132715" cy="123825"/>
          </a:xfrm>
          <a:custGeom>
            <a:avLst/>
            <a:gdLst/>
            <a:ahLst/>
            <a:cxnLst/>
            <a:rect l="l" t="t" r="r" b="b"/>
            <a:pathLst>
              <a:path w="132715" h="123825">
                <a:moveTo>
                  <a:pt x="49276" y="0"/>
                </a:moveTo>
                <a:lnTo>
                  <a:pt x="0" y="24549"/>
                </a:lnTo>
                <a:lnTo>
                  <a:pt x="41071" y="98653"/>
                </a:lnTo>
                <a:lnTo>
                  <a:pt x="123202" y="123202"/>
                </a:lnTo>
                <a:lnTo>
                  <a:pt x="132638" y="101981"/>
                </a:lnTo>
                <a:lnTo>
                  <a:pt x="132638" y="38557"/>
                </a:lnTo>
                <a:lnTo>
                  <a:pt x="492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49905" y="1062045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0" y="21229"/>
                </a:moveTo>
                <a:lnTo>
                  <a:pt x="9431" y="0"/>
                </a:lnTo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702" y="10518482"/>
            <a:ext cx="132715" cy="123825"/>
          </a:xfrm>
          <a:custGeom>
            <a:avLst/>
            <a:gdLst/>
            <a:ahLst/>
            <a:cxnLst/>
            <a:rect l="l" t="t" r="r" b="b"/>
            <a:pathLst>
              <a:path w="132715" h="123825">
                <a:moveTo>
                  <a:pt x="132634" y="38554"/>
                </a:moveTo>
                <a:lnTo>
                  <a:pt x="49276" y="0"/>
                </a:lnTo>
                <a:lnTo>
                  <a:pt x="0" y="24549"/>
                </a:lnTo>
                <a:lnTo>
                  <a:pt x="41059" y="98653"/>
                </a:lnTo>
                <a:lnTo>
                  <a:pt x="123202" y="123202"/>
                </a:lnTo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73245" y="9763638"/>
            <a:ext cx="104913" cy="228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22319" y="10354909"/>
            <a:ext cx="180975" cy="180340"/>
          </a:xfrm>
          <a:custGeom>
            <a:avLst/>
            <a:gdLst/>
            <a:ahLst/>
            <a:cxnLst/>
            <a:rect l="l" t="t" r="r" b="b"/>
            <a:pathLst>
              <a:path w="180975" h="180340">
                <a:moveTo>
                  <a:pt x="82041" y="0"/>
                </a:moveTo>
                <a:lnTo>
                  <a:pt x="0" y="98475"/>
                </a:lnTo>
                <a:lnTo>
                  <a:pt x="32804" y="180340"/>
                </a:lnTo>
                <a:lnTo>
                  <a:pt x="106591" y="180340"/>
                </a:lnTo>
                <a:lnTo>
                  <a:pt x="180390" y="114896"/>
                </a:lnTo>
                <a:lnTo>
                  <a:pt x="180390" y="49276"/>
                </a:lnTo>
                <a:lnTo>
                  <a:pt x="8204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22319" y="10354909"/>
            <a:ext cx="180975" cy="180340"/>
          </a:xfrm>
          <a:custGeom>
            <a:avLst/>
            <a:gdLst/>
            <a:ahLst/>
            <a:cxnLst/>
            <a:rect l="l" t="t" r="r" b="b"/>
            <a:pathLst>
              <a:path w="180975" h="180340">
                <a:moveTo>
                  <a:pt x="180390" y="114896"/>
                </a:moveTo>
                <a:lnTo>
                  <a:pt x="180390" y="49276"/>
                </a:lnTo>
                <a:lnTo>
                  <a:pt x="82041" y="0"/>
                </a:lnTo>
                <a:lnTo>
                  <a:pt x="0" y="98475"/>
                </a:lnTo>
                <a:lnTo>
                  <a:pt x="32804" y="180340"/>
                </a:lnTo>
                <a:lnTo>
                  <a:pt x="106591" y="180340"/>
                </a:lnTo>
                <a:lnTo>
                  <a:pt x="180390" y="114896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56124" y="10567592"/>
            <a:ext cx="540385" cy="352425"/>
          </a:xfrm>
          <a:custGeom>
            <a:avLst/>
            <a:gdLst/>
            <a:ahLst/>
            <a:cxnLst/>
            <a:rect l="l" t="t" r="r" b="b"/>
            <a:pathLst>
              <a:path w="540384" h="352425">
                <a:moveTo>
                  <a:pt x="474789" y="0"/>
                </a:moveTo>
                <a:lnTo>
                  <a:pt x="343801" y="57238"/>
                </a:lnTo>
                <a:lnTo>
                  <a:pt x="229209" y="0"/>
                </a:lnTo>
                <a:lnTo>
                  <a:pt x="220992" y="73659"/>
                </a:lnTo>
                <a:lnTo>
                  <a:pt x="294741" y="147319"/>
                </a:lnTo>
                <a:lnTo>
                  <a:pt x="311086" y="147319"/>
                </a:lnTo>
                <a:lnTo>
                  <a:pt x="360197" y="196519"/>
                </a:lnTo>
                <a:lnTo>
                  <a:pt x="343801" y="212864"/>
                </a:lnTo>
                <a:lnTo>
                  <a:pt x="294741" y="221068"/>
                </a:lnTo>
                <a:lnTo>
                  <a:pt x="196481" y="180174"/>
                </a:lnTo>
                <a:lnTo>
                  <a:pt x="180098" y="106337"/>
                </a:lnTo>
                <a:lnTo>
                  <a:pt x="73672" y="90004"/>
                </a:lnTo>
                <a:lnTo>
                  <a:pt x="40944" y="147319"/>
                </a:lnTo>
                <a:lnTo>
                  <a:pt x="40944" y="253847"/>
                </a:lnTo>
                <a:lnTo>
                  <a:pt x="0" y="311073"/>
                </a:lnTo>
                <a:lnTo>
                  <a:pt x="32727" y="352056"/>
                </a:lnTo>
                <a:lnTo>
                  <a:pt x="237375" y="319290"/>
                </a:lnTo>
                <a:lnTo>
                  <a:pt x="409346" y="294817"/>
                </a:lnTo>
                <a:lnTo>
                  <a:pt x="540283" y="180174"/>
                </a:lnTo>
                <a:lnTo>
                  <a:pt x="515772" y="40893"/>
                </a:lnTo>
                <a:lnTo>
                  <a:pt x="4747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56124" y="10567592"/>
            <a:ext cx="540385" cy="352425"/>
          </a:xfrm>
          <a:custGeom>
            <a:avLst/>
            <a:gdLst/>
            <a:ahLst/>
            <a:cxnLst/>
            <a:rect l="l" t="t" r="r" b="b"/>
            <a:pathLst>
              <a:path w="540384" h="352425">
                <a:moveTo>
                  <a:pt x="237375" y="319290"/>
                </a:moveTo>
                <a:lnTo>
                  <a:pt x="409346" y="294817"/>
                </a:lnTo>
                <a:lnTo>
                  <a:pt x="540283" y="180174"/>
                </a:lnTo>
                <a:lnTo>
                  <a:pt x="515772" y="40893"/>
                </a:lnTo>
                <a:lnTo>
                  <a:pt x="474789" y="0"/>
                </a:lnTo>
                <a:lnTo>
                  <a:pt x="343801" y="57238"/>
                </a:lnTo>
                <a:lnTo>
                  <a:pt x="229209" y="0"/>
                </a:lnTo>
                <a:lnTo>
                  <a:pt x="220992" y="73659"/>
                </a:lnTo>
                <a:lnTo>
                  <a:pt x="294741" y="147319"/>
                </a:lnTo>
                <a:lnTo>
                  <a:pt x="311086" y="147319"/>
                </a:lnTo>
                <a:lnTo>
                  <a:pt x="360197" y="196519"/>
                </a:lnTo>
                <a:lnTo>
                  <a:pt x="343801" y="212864"/>
                </a:lnTo>
                <a:lnTo>
                  <a:pt x="294741" y="221068"/>
                </a:lnTo>
                <a:lnTo>
                  <a:pt x="196481" y="180174"/>
                </a:lnTo>
                <a:lnTo>
                  <a:pt x="180098" y="106337"/>
                </a:lnTo>
                <a:lnTo>
                  <a:pt x="73672" y="90004"/>
                </a:lnTo>
                <a:lnTo>
                  <a:pt x="40944" y="147319"/>
                </a:lnTo>
                <a:lnTo>
                  <a:pt x="40944" y="253847"/>
                </a:lnTo>
                <a:lnTo>
                  <a:pt x="0" y="311073"/>
                </a:lnTo>
                <a:lnTo>
                  <a:pt x="32727" y="352056"/>
                </a:lnTo>
                <a:lnTo>
                  <a:pt x="237375" y="319290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58000" y="7901733"/>
            <a:ext cx="328295" cy="466725"/>
          </a:xfrm>
          <a:custGeom>
            <a:avLst/>
            <a:gdLst/>
            <a:ahLst/>
            <a:cxnLst/>
            <a:rect l="l" t="t" r="r" b="b"/>
            <a:pathLst>
              <a:path w="328294" h="466725">
                <a:moveTo>
                  <a:pt x="155625" y="0"/>
                </a:moveTo>
                <a:lnTo>
                  <a:pt x="90093" y="73571"/>
                </a:lnTo>
                <a:lnTo>
                  <a:pt x="65582" y="73571"/>
                </a:lnTo>
                <a:lnTo>
                  <a:pt x="32804" y="122859"/>
                </a:lnTo>
                <a:lnTo>
                  <a:pt x="0" y="253758"/>
                </a:lnTo>
                <a:lnTo>
                  <a:pt x="0" y="376618"/>
                </a:lnTo>
                <a:lnTo>
                  <a:pt x="32804" y="466610"/>
                </a:lnTo>
                <a:lnTo>
                  <a:pt x="57365" y="458406"/>
                </a:lnTo>
                <a:lnTo>
                  <a:pt x="196608" y="335724"/>
                </a:lnTo>
                <a:lnTo>
                  <a:pt x="327672" y="98221"/>
                </a:lnTo>
                <a:lnTo>
                  <a:pt x="278485" y="24561"/>
                </a:lnTo>
                <a:lnTo>
                  <a:pt x="1556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58000" y="7901733"/>
            <a:ext cx="328295" cy="466725"/>
          </a:xfrm>
          <a:custGeom>
            <a:avLst/>
            <a:gdLst/>
            <a:ahLst/>
            <a:cxnLst/>
            <a:rect l="l" t="t" r="r" b="b"/>
            <a:pathLst>
              <a:path w="328294" h="466725">
                <a:moveTo>
                  <a:pt x="155625" y="0"/>
                </a:moveTo>
                <a:lnTo>
                  <a:pt x="90093" y="73571"/>
                </a:lnTo>
                <a:lnTo>
                  <a:pt x="65582" y="73571"/>
                </a:lnTo>
                <a:lnTo>
                  <a:pt x="32804" y="122859"/>
                </a:lnTo>
                <a:lnTo>
                  <a:pt x="0" y="253758"/>
                </a:lnTo>
                <a:lnTo>
                  <a:pt x="0" y="376618"/>
                </a:lnTo>
                <a:lnTo>
                  <a:pt x="32804" y="466610"/>
                </a:lnTo>
                <a:lnTo>
                  <a:pt x="57365" y="458406"/>
                </a:lnTo>
                <a:lnTo>
                  <a:pt x="196608" y="335724"/>
                </a:lnTo>
                <a:lnTo>
                  <a:pt x="327672" y="98221"/>
                </a:lnTo>
                <a:lnTo>
                  <a:pt x="278485" y="24561"/>
                </a:lnTo>
                <a:lnTo>
                  <a:pt x="155625" y="0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09670" y="9308327"/>
            <a:ext cx="262255" cy="270510"/>
          </a:xfrm>
          <a:custGeom>
            <a:avLst/>
            <a:gdLst/>
            <a:ahLst/>
            <a:cxnLst/>
            <a:rect l="l" t="t" r="r" b="b"/>
            <a:pathLst>
              <a:path w="262255" h="270509">
                <a:moveTo>
                  <a:pt x="131064" y="0"/>
                </a:moveTo>
                <a:lnTo>
                  <a:pt x="8166" y="98221"/>
                </a:lnTo>
                <a:lnTo>
                  <a:pt x="0" y="229285"/>
                </a:lnTo>
                <a:lnTo>
                  <a:pt x="73748" y="196608"/>
                </a:lnTo>
                <a:lnTo>
                  <a:pt x="114731" y="221157"/>
                </a:lnTo>
                <a:lnTo>
                  <a:pt x="155714" y="270268"/>
                </a:lnTo>
                <a:lnTo>
                  <a:pt x="196684" y="270268"/>
                </a:lnTo>
                <a:lnTo>
                  <a:pt x="262229" y="147319"/>
                </a:lnTo>
                <a:lnTo>
                  <a:pt x="245795" y="24549"/>
                </a:lnTo>
                <a:lnTo>
                  <a:pt x="13106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109670" y="9308327"/>
            <a:ext cx="262255" cy="270510"/>
          </a:xfrm>
          <a:custGeom>
            <a:avLst/>
            <a:gdLst/>
            <a:ahLst/>
            <a:cxnLst/>
            <a:rect l="l" t="t" r="r" b="b"/>
            <a:pathLst>
              <a:path w="262255" h="270509">
                <a:moveTo>
                  <a:pt x="0" y="229285"/>
                </a:moveTo>
                <a:lnTo>
                  <a:pt x="73748" y="196608"/>
                </a:lnTo>
                <a:lnTo>
                  <a:pt x="114731" y="221157"/>
                </a:lnTo>
                <a:lnTo>
                  <a:pt x="155714" y="270268"/>
                </a:lnTo>
                <a:lnTo>
                  <a:pt x="196684" y="270268"/>
                </a:lnTo>
                <a:lnTo>
                  <a:pt x="262229" y="147319"/>
                </a:lnTo>
                <a:lnTo>
                  <a:pt x="245795" y="24549"/>
                </a:lnTo>
                <a:lnTo>
                  <a:pt x="131064" y="0"/>
                </a:lnTo>
                <a:lnTo>
                  <a:pt x="8166" y="98221"/>
                </a:lnTo>
                <a:lnTo>
                  <a:pt x="0" y="229285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946089" y="8498558"/>
            <a:ext cx="295275" cy="524510"/>
          </a:xfrm>
          <a:custGeom>
            <a:avLst/>
            <a:gdLst/>
            <a:ahLst/>
            <a:cxnLst/>
            <a:rect l="l" t="t" r="r" b="b"/>
            <a:pathLst>
              <a:path w="295275" h="524509">
                <a:moveTo>
                  <a:pt x="163842" y="0"/>
                </a:moveTo>
                <a:lnTo>
                  <a:pt x="90131" y="49110"/>
                </a:lnTo>
                <a:lnTo>
                  <a:pt x="40982" y="188213"/>
                </a:lnTo>
                <a:lnTo>
                  <a:pt x="65532" y="188213"/>
                </a:lnTo>
                <a:lnTo>
                  <a:pt x="81965" y="327507"/>
                </a:lnTo>
                <a:lnTo>
                  <a:pt x="0" y="458495"/>
                </a:lnTo>
                <a:lnTo>
                  <a:pt x="40982" y="523938"/>
                </a:lnTo>
                <a:lnTo>
                  <a:pt x="49199" y="507593"/>
                </a:lnTo>
                <a:lnTo>
                  <a:pt x="180225" y="409295"/>
                </a:lnTo>
                <a:lnTo>
                  <a:pt x="294906" y="196519"/>
                </a:lnTo>
                <a:lnTo>
                  <a:pt x="262191" y="155536"/>
                </a:lnTo>
                <a:lnTo>
                  <a:pt x="204863" y="147408"/>
                </a:lnTo>
                <a:lnTo>
                  <a:pt x="180225" y="98310"/>
                </a:lnTo>
                <a:lnTo>
                  <a:pt x="16384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46089" y="8498558"/>
            <a:ext cx="295275" cy="524510"/>
          </a:xfrm>
          <a:custGeom>
            <a:avLst/>
            <a:gdLst/>
            <a:ahLst/>
            <a:cxnLst/>
            <a:rect l="l" t="t" r="r" b="b"/>
            <a:pathLst>
              <a:path w="295275" h="524509">
                <a:moveTo>
                  <a:pt x="204863" y="147408"/>
                </a:moveTo>
                <a:lnTo>
                  <a:pt x="180225" y="98310"/>
                </a:lnTo>
                <a:lnTo>
                  <a:pt x="163842" y="0"/>
                </a:lnTo>
                <a:lnTo>
                  <a:pt x="90131" y="49110"/>
                </a:lnTo>
                <a:lnTo>
                  <a:pt x="40982" y="188213"/>
                </a:lnTo>
                <a:lnTo>
                  <a:pt x="65532" y="188213"/>
                </a:lnTo>
                <a:lnTo>
                  <a:pt x="81965" y="327507"/>
                </a:lnTo>
                <a:lnTo>
                  <a:pt x="0" y="458495"/>
                </a:lnTo>
                <a:lnTo>
                  <a:pt x="40982" y="523938"/>
                </a:lnTo>
                <a:lnTo>
                  <a:pt x="49199" y="507593"/>
                </a:lnTo>
                <a:lnTo>
                  <a:pt x="180225" y="409295"/>
                </a:lnTo>
                <a:lnTo>
                  <a:pt x="294906" y="196519"/>
                </a:lnTo>
                <a:lnTo>
                  <a:pt x="262191" y="155536"/>
                </a:lnTo>
                <a:lnTo>
                  <a:pt x="204863" y="147408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24658" y="10458768"/>
            <a:ext cx="111747" cy="119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88525" y="2871305"/>
            <a:ext cx="8389633" cy="9035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103343" y="9273196"/>
            <a:ext cx="690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14" dirty="0">
                <a:solidFill>
                  <a:srgbClr val="3CBEB1"/>
                </a:solidFill>
                <a:latin typeface="Arial"/>
                <a:cs typeface="Arial"/>
              </a:rPr>
              <a:t>S</a:t>
            </a:r>
            <a:r>
              <a:rPr sz="1500" dirty="0">
                <a:solidFill>
                  <a:srgbClr val="3CBEB1"/>
                </a:solidFill>
                <a:latin typeface="Arial"/>
                <a:cs typeface="Arial"/>
              </a:rPr>
              <a:t>p</a:t>
            </a:r>
            <a:r>
              <a:rPr sz="1500" spc="-40" dirty="0">
                <a:solidFill>
                  <a:srgbClr val="3CBEB1"/>
                </a:solidFill>
                <a:latin typeface="Arial"/>
                <a:cs typeface="Arial"/>
              </a:rPr>
              <a:t>e</a:t>
            </a:r>
            <a:r>
              <a:rPr sz="1500" spc="125" dirty="0">
                <a:solidFill>
                  <a:srgbClr val="3CBEB1"/>
                </a:solidFill>
                <a:latin typeface="Arial"/>
                <a:cs typeface="Arial"/>
              </a:rPr>
              <a:t>t</a:t>
            </a:r>
            <a:r>
              <a:rPr sz="1500" spc="-60" dirty="0">
                <a:solidFill>
                  <a:srgbClr val="3CBEB1"/>
                </a:solidFill>
                <a:latin typeface="Arial"/>
                <a:cs typeface="Arial"/>
              </a:rPr>
              <a:t>ses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5447450" y="990257"/>
            <a:ext cx="22250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5" dirty="0">
                <a:solidFill>
                  <a:srgbClr val="3CBEB1"/>
                </a:solidFill>
              </a:rPr>
              <a:t>SPE</a:t>
            </a:r>
            <a:r>
              <a:rPr spc="-315" dirty="0">
                <a:solidFill>
                  <a:srgbClr val="3CBEB1"/>
                </a:solidFill>
              </a:rPr>
              <a:t>T</a:t>
            </a:r>
            <a:r>
              <a:rPr spc="-330" dirty="0">
                <a:solidFill>
                  <a:srgbClr val="3CBEB1"/>
                </a:solidFill>
              </a:rPr>
              <a:t>S</a:t>
            </a:r>
            <a:r>
              <a:rPr spc="-385" dirty="0">
                <a:solidFill>
                  <a:srgbClr val="3CBEB1"/>
                </a:solidFill>
              </a:rPr>
              <a:t>E</a:t>
            </a:r>
            <a:r>
              <a:rPr spc="-315" dirty="0">
                <a:solidFill>
                  <a:srgbClr val="3CBEB1"/>
                </a:solidFill>
              </a:rPr>
              <a:t>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5513777" y="8438066"/>
            <a:ext cx="374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808285"/>
                </a:solidFill>
                <a:latin typeface="Arial"/>
                <a:cs typeface="Arial"/>
              </a:rPr>
              <a:t>2.5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574545" y="8641266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8004" y="7577696"/>
            <a:ext cx="7884007" cy="41619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35299" y="7225934"/>
            <a:ext cx="21380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Poseidonion </a:t>
            </a: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15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5299" y="11931568"/>
            <a:ext cx="19342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Neo-classical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splendor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441269" y="5833919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454889" y="596639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3CB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5299" y="7225934"/>
            <a:ext cx="12566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-75" dirty="0" err="1">
                <a:solidFill>
                  <a:srgbClr val="231F20"/>
                </a:solidFill>
                <a:latin typeface="Arial"/>
                <a:cs typeface="Arial"/>
              </a:rPr>
              <a:t>Hyrdea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298" y="11931568"/>
            <a:ext cx="5917901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Hydra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cars, </a:t>
            </a: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lang="en-US" sz="1500" spc="30" dirty="0">
                <a:solidFill>
                  <a:srgbClr val="231F20"/>
                </a:solidFill>
                <a:latin typeface="Arial"/>
                <a:cs typeface="Arial"/>
              </a:rPr>
              <a:t> boats, donkeys and pristine nature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526703" y="10518482"/>
            <a:ext cx="132715" cy="123825"/>
          </a:xfrm>
          <a:custGeom>
            <a:avLst/>
            <a:gdLst/>
            <a:ahLst/>
            <a:cxnLst/>
            <a:rect l="l" t="t" r="r" b="b"/>
            <a:pathLst>
              <a:path w="132715" h="123825">
                <a:moveTo>
                  <a:pt x="49276" y="0"/>
                </a:moveTo>
                <a:lnTo>
                  <a:pt x="0" y="24549"/>
                </a:lnTo>
                <a:lnTo>
                  <a:pt x="41071" y="98653"/>
                </a:lnTo>
                <a:lnTo>
                  <a:pt x="123202" y="123202"/>
                </a:lnTo>
                <a:lnTo>
                  <a:pt x="132638" y="101981"/>
                </a:lnTo>
                <a:lnTo>
                  <a:pt x="132638" y="38557"/>
                </a:lnTo>
                <a:lnTo>
                  <a:pt x="492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49905" y="10620456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90">
                <a:moveTo>
                  <a:pt x="0" y="21229"/>
                </a:moveTo>
                <a:lnTo>
                  <a:pt x="9431" y="0"/>
                </a:lnTo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26702" y="10518482"/>
            <a:ext cx="132715" cy="123825"/>
          </a:xfrm>
          <a:custGeom>
            <a:avLst/>
            <a:gdLst/>
            <a:ahLst/>
            <a:cxnLst/>
            <a:rect l="l" t="t" r="r" b="b"/>
            <a:pathLst>
              <a:path w="132715" h="123825">
                <a:moveTo>
                  <a:pt x="132634" y="38554"/>
                </a:moveTo>
                <a:lnTo>
                  <a:pt x="49276" y="0"/>
                </a:lnTo>
                <a:lnTo>
                  <a:pt x="0" y="24549"/>
                </a:lnTo>
                <a:lnTo>
                  <a:pt x="41059" y="98653"/>
                </a:lnTo>
                <a:lnTo>
                  <a:pt x="123202" y="123202"/>
                </a:lnTo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3245" y="9763638"/>
            <a:ext cx="104913" cy="228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22319" y="10354909"/>
            <a:ext cx="180975" cy="180340"/>
          </a:xfrm>
          <a:custGeom>
            <a:avLst/>
            <a:gdLst/>
            <a:ahLst/>
            <a:cxnLst/>
            <a:rect l="l" t="t" r="r" b="b"/>
            <a:pathLst>
              <a:path w="180975" h="180340">
                <a:moveTo>
                  <a:pt x="82041" y="0"/>
                </a:moveTo>
                <a:lnTo>
                  <a:pt x="0" y="98475"/>
                </a:lnTo>
                <a:lnTo>
                  <a:pt x="32804" y="180340"/>
                </a:lnTo>
                <a:lnTo>
                  <a:pt x="106591" y="180340"/>
                </a:lnTo>
                <a:lnTo>
                  <a:pt x="180390" y="114896"/>
                </a:lnTo>
                <a:lnTo>
                  <a:pt x="180390" y="49276"/>
                </a:lnTo>
                <a:lnTo>
                  <a:pt x="8204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322319" y="10354909"/>
            <a:ext cx="180975" cy="180340"/>
          </a:xfrm>
          <a:custGeom>
            <a:avLst/>
            <a:gdLst/>
            <a:ahLst/>
            <a:cxnLst/>
            <a:rect l="l" t="t" r="r" b="b"/>
            <a:pathLst>
              <a:path w="180975" h="180340">
                <a:moveTo>
                  <a:pt x="180390" y="114896"/>
                </a:moveTo>
                <a:lnTo>
                  <a:pt x="180390" y="49276"/>
                </a:lnTo>
                <a:lnTo>
                  <a:pt x="82041" y="0"/>
                </a:lnTo>
                <a:lnTo>
                  <a:pt x="0" y="98475"/>
                </a:lnTo>
                <a:lnTo>
                  <a:pt x="32804" y="180340"/>
                </a:lnTo>
                <a:lnTo>
                  <a:pt x="106591" y="180340"/>
                </a:lnTo>
                <a:lnTo>
                  <a:pt x="180390" y="114896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856124" y="10567592"/>
            <a:ext cx="540385" cy="352425"/>
          </a:xfrm>
          <a:custGeom>
            <a:avLst/>
            <a:gdLst/>
            <a:ahLst/>
            <a:cxnLst/>
            <a:rect l="l" t="t" r="r" b="b"/>
            <a:pathLst>
              <a:path w="540384" h="352425">
                <a:moveTo>
                  <a:pt x="474789" y="0"/>
                </a:moveTo>
                <a:lnTo>
                  <a:pt x="343801" y="57238"/>
                </a:lnTo>
                <a:lnTo>
                  <a:pt x="229209" y="0"/>
                </a:lnTo>
                <a:lnTo>
                  <a:pt x="220992" y="73659"/>
                </a:lnTo>
                <a:lnTo>
                  <a:pt x="294741" y="147319"/>
                </a:lnTo>
                <a:lnTo>
                  <a:pt x="311086" y="147319"/>
                </a:lnTo>
                <a:lnTo>
                  <a:pt x="360197" y="196519"/>
                </a:lnTo>
                <a:lnTo>
                  <a:pt x="343801" y="212864"/>
                </a:lnTo>
                <a:lnTo>
                  <a:pt x="294741" y="221068"/>
                </a:lnTo>
                <a:lnTo>
                  <a:pt x="196481" y="180174"/>
                </a:lnTo>
                <a:lnTo>
                  <a:pt x="180098" y="106337"/>
                </a:lnTo>
                <a:lnTo>
                  <a:pt x="73672" y="90004"/>
                </a:lnTo>
                <a:lnTo>
                  <a:pt x="40944" y="147319"/>
                </a:lnTo>
                <a:lnTo>
                  <a:pt x="40944" y="253847"/>
                </a:lnTo>
                <a:lnTo>
                  <a:pt x="0" y="311073"/>
                </a:lnTo>
                <a:lnTo>
                  <a:pt x="32727" y="352056"/>
                </a:lnTo>
                <a:lnTo>
                  <a:pt x="237375" y="319290"/>
                </a:lnTo>
                <a:lnTo>
                  <a:pt x="409346" y="294817"/>
                </a:lnTo>
                <a:lnTo>
                  <a:pt x="540283" y="180174"/>
                </a:lnTo>
                <a:lnTo>
                  <a:pt x="515772" y="40893"/>
                </a:lnTo>
                <a:lnTo>
                  <a:pt x="4747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856124" y="10567592"/>
            <a:ext cx="540385" cy="352425"/>
          </a:xfrm>
          <a:custGeom>
            <a:avLst/>
            <a:gdLst/>
            <a:ahLst/>
            <a:cxnLst/>
            <a:rect l="l" t="t" r="r" b="b"/>
            <a:pathLst>
              <a:path w="540384" h="352425">
                <a:moveTo>
                  <a:pt x="237375" y="319290"/>
                </a:moveTo>
                <a:lnTo>
                  <a:pt x="409346" y="294817"/>
                </a:lnTo>
                <a:lnTo>
                  <a:pt x="540283" y="180174"/>
                </a:lnTo>
                <a:lnTo>
                  <a:pt x="515772" y="40893"/>
                </a:lnTo>
                <a:lnTo>
                  <a:pt x="474789" y="0"/>
                </a:lnTo>
                <a:lnTo>
                  <a:pt x="343801" y="57238"/>
                </a:lnTo>
                <a:lnTo>
                  <a:pt x="229209" y="0"/>
                </a:lnTo>
                <a:lnTo>
                  <a:pt x="220992" y="73659"/>
                </a:lnTo>
                <a:lnTo>
                  <a:pt x="294741" y="147319"/>
                </a:lnTo>
                <a:lnTo>
                  <a:pt x="311086" y="147319"/>
                </a:lnTo>
                <a:lnTo>
                  <a:pt x="360197" y="196519"/>
                </a:lnTo>
                <a:lnTo>
                  <a:pt x="343801" y="212864"/>
                </a:lnTo>
                <a:lnTo>
                  <a:pt x="294741" y="221068"/>
                </a:lnTo>
                <a:lnTo>
                  <a:pt x="196481" y="180174"/>
                </a:lnTo>
                <a:lnTo>
                  <a:pt x="180098" y="106337"/>
                </a:lnTo>
                <a:lnTo>
                  <a:pt x="73672" y="90004"/>
                </a:lnTo>
                <a:lnTo>
                  <a:pt x="40944" y="147319"/>
                </a:lnTo>
                <a:lnTo>
                  <a:pt x="40944" y="253847"/>
                </a:lnTo>
                <a:lnTo>
                  <a:pt x="0" y="311073"/>
                </a:lnTo>
                <a:lnTo>
                  <a:pt x="32727" y="352056"/>
                </a:lnTo>
                <a:lnTo>
                  <a:pt x="237375" y="319290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758000" y="7901733"/>
            <a:ext cx="328295" cy="466725"/>
          </a:xfrm>
          <a:custGeom>
            <a:avLst/>
            <a:gdLst/>
            <a:ahLst/>
            <a:cxnLst/>
            <a:rect l="l" t="t" r="r" b="b"/>
            <a:pathLst>
              <a:path w="328294" h="466725">
                <a:moveTo>
                  <a:pt x="155625" y="0"/>
                </a:moveTo>
                <a:lnTo>
                  <a:pt x="90093" y="73571"/>
                </a:lnTo>
                <a:lnTo>
                  <a:pt x="65582" y="73571"/>
                </a:lnTo>
                <a:lnTo>
                  <a:pt x="32804" y="122859"/>
                </a:lnTo>
                <a:lnTo>
                  <a:pt x="0" y="253758"/>
                </a:lnTo>
                <a:lnTo>
                  <a:pt x="0" y="376618"/>
                </a:lnTo>
                <a:lnTo>
                  <a:pt x="32804" y="466610"/>
                </a:lnTo>
                <a:lnTo>
                  <a:pt x="57365" y="458406"/>
                </a:lnTo>
                <a:lnTo>
                  <a:pt x="196608" y="335724"/>
                </a:lnTo>
                <a:lnTo>
                  <a:pt x="327672" y="98221"/>
                </a:lnTo>
                <a:lnTo>
                  <a:pt x="278485" y="24561"/>
                </a:lnTo>
                <a:lnTo>
                  <a:pt x="1556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758000" y="7901733"/>
            <a:ext cx="328295" cy="466725"/>
          </a:xfrm>
          <a:custGeom>
            <a:avLst/>
            <a:gdLst/>
            <a:ahLst/>
            <a:cxnLst/>
            <a:rect l="l" t="t" r="r" b="b"/>
            <a:pathLst>
              <a:path w="328294" h="466725">
                <a:moveTo>
                  <a:pt x="155625" y="0"/>
                </a:moveTo>
                <a:lnTo>
                  <a:pt x="90093" y="73571"/>
                </a:lnTo>
                <a:lnTo>
                  <a:pt x="65582" y="73571"/>
                </a:lnTo>
                <a:lnTo>
                  <a:pt x="32804" y="122859"/>
                </a:lnTo>
                <a:lnTo>
                  <a:pt x="0" y="253758"/>
                </a:lnTo>
                <a:lnTo>
                  <a:pt x="0" y="376618"/>
                </a:lnTo>
                <a:lnTo>
                  <a:pt x="32804" y="466610"/>
                </a:lnTo>
                <a:lnTo>
                  <a:pt x="57365" y="458406"/>
                </a:lnTo>
                <a:lnTo>
                  <a:pt x="196608" y="335724"/>
                </a:lnTo>
                <a:lnTo>
                  <a:pt x="327672" y="98221"/>
                </a:lnTo>
                <a:lnTo>
                  <a:pt x="278485" y="24561"/>
                </a:lnTo>
                <a:lnTo>
                  <a:pt x="155625" y="0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109670" y="9308327"/>
            <a:ext cx="262255" cy="270510"/>
          </a:xfrm>
          <a:custGeom>
            <a:avLst/>
            <a:gdLst/>
            <a:ahLst/>
            <a:cxnLst/>
            <a:rect l="l" t="t" r="r" b="b"/>
            <a:pathLst>
              <a:path w="262255" h="270509">
                <a:moveTo>
                  <a:pt x="131064" y="0"/>
                </a:moveTo>
                <a:lnTo>
                  <a:pt x="8166" y="98221"/>
                </a:lnTo>
                <a:lnTo>
                  <a:pt x="0" y="229285"/>
                </a:lnTo>
                <a:lnTo>
                  <a:pt x="73748" y="196608"/>
                </a:lnTo>
                <a:lnTo>
                  <a:pt x="114731" y="221157"/>
                </a:lnTo>
                <a:lnTo>
                  <a:pt x="155714" y="270268"/>
                </a:lnTo>
                <a:lnTo>
                  <a:pt x="196684" y="270268"/>
                </a:lnTo>
                <a:lnTo>
                  <a:pt x="262229" y="147319"/>
                </a:lnTo>
                <a:lnTo>
                  <a:pt x="245795" y="24549"/>
                </a:lnTo>
                <a:lnTo>
                  <a:pt x="13106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109670" y="9308327"/>
            <a:ext cx="262255" cy="270510"/>
          </a:xfrm>
          <a:custGeom>
            <a:avLst/>
            <a:gdLst/>
            <a:ahLst/>
            <a:cxnLst/>
            <a:rect l="l" t="t" r="r" b="b"/>
            <a:pathLst>
              <a:path w="262255" h="270509">
                <a:moveTo>
                  <a:pt x="0" y="229285"/>
                </a:moveTo>
                <a:lnTo>
                  <a:pt x="73748" y="196608"/>
                </a:lnTo>
                <a:lnTo>
                  <a:pt x="114731" y="221157"/>
                </a:lnTo>
                <a:lnTo>
                  <a:pt x="155714" y="270268"/>
                </a:lnTo>
                <a:lnTo>
                  <a:pt x="196684" y="270268"/>
                </a:lnTo>
                <a:lnTo>
                  <a:pt x="262229" y="147319"/>
                </a:lnTo>
                <a:lnTo>
                  <a:pt x="245795" y="24549"/>
                </a:lnTo>
                <a:lnTo>
                  <a:pt x="131064" y="0"/>
                </a:lnTo>
                <a:lnTo>
                  <a:pt x="8166" y="98221"/>
                </a:lnTo>
                <a:lnTo>
                  <a:pt x="0" y="229285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946089" y="8498558"/>
            <a:ext cx="295275" cy="524510"/>
          </a:xfrm>
          <a:custGeom>
            <a:avLst/>
            <a:gdLst/>
            <a:ahLst/>
            <a:cxnLst/>
            <a:rect l="l" t="t" r="r" b="b"/>
            <a:pathLst>
              <a:path w="295275" h="524509">
                <a:moveTo>
                  <a:pt x="163842" y="0"/>
                </a:moveTo>
                <a:lnTo>
                  <a:pt x="90131" y="49110"/>
                </a:lnTo>
                <a:lnTo>
                  <a:pt x="40982" y="188213"/>
                </a:lnTo>
                <a:lnTo>
                  <a:pt x="65532" y="188213"/>
                </a:lnTo>
                <a:lnTo>
                  <a:pt x="81965" y="327507"/>
                </a:lnTo>
                <a:lnTo>
                  <a:pt x="0" y="458495"/>
                </a:lnTo>
                <a:lnTo>
                  <a:pt x="40982" y="523938"/>
                </a:lnTo>
                <a:lnTo>
                  <a:pt x="49199" y="507593"/>
                </a:lnTo>
                <a:lnTo>
                  <a:pt x="180225" y="409295"/>
                </a:lnTo>
                <a:lnTo>
                  <a:pt x="294906" y="196519"/>
                </a:lnTo>
                <a:lnTo>
                  <a:pt x="262191" y="155536"/>
                </a:lnTo>
                <a:lnTo>
                  <a:pt x="204863" y="147408"/>
                </a:lnTo>
                <a:lnTo>
                  <a:pt x="180225" y="98310"/>
                </a:lnTo>
                <a:lnTo>
                  <a:pt x="16384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946089" y="8498558"/>
            <a:ext cx="295275" cy="524510"/>
          </a:xfrm>
          <a:custGeom>
            <a:avLst/>
            <a:gdLst/>
            <a:ahLst/>
            <a:cxnLst/>
            <a:rect l="l" t="t" r="r" b="b"/>
            <a:pathLst>
              <a:path w="295275" h="524509">
                <a:moveTo>
                  <a:pt x="204863" y="147408"/>
                </a:moveTo>
                <a:lnTo>
                  <a:pt x="180225" y="98310"/>
                </a:lnTo>
                <a:lnTo>
                  <a:pt x="163842" y="0"/>
                </a:lnTo>
                <a:lnTo>
                  <a:pt x="90131" y="49110"/>
                </a:lnTo>
                <a:lnTo>
                  <a:pt x="40982" y="188213"/>
                </a:lnTo>
                <a:lnTo>
                  <a:pt x="65532" y="188213"/>
                </a:lnTo>
                <a:lnTo>
                  <a:pt x="81965" y="327507"/>
                </a:lnTo>
                <a:lnTo>
                  <a:pt x="0" y="458495"/>
                </a:lnTo>
                <a:lnTo>
                  <a:pt x="40982" y="523938"/>
                </a:lnTo>
                <a:lnTo>
                  <a:pt x="49199" y="507593"/>
                </a:lnTo>
                <a:lnTo>
                  <a:pt x="180225" y="409295"/>
                </a:lnTo>
                <a:lnTo>
                  <a:pt x="294906" y="196519"/>
                </a:lnTo>
                <a:lnTo>
                  <a:pt x="262191" y="155536"/>
                </a:lnTo>
                <a:lnTo>
                  <a:pt x="204863" y="147408"/>
                </a:lnTo>
                <a:close/>
              </a:path>
            </a:pathLst>
          </a:custGeom>
          <a:ln w="3764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624658" y="10458768"/>
            <a:ext cx="111747" cy="119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88525" y="2871305"/>
            <a:ext cx="8389633" cy="9035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802342" y="9076247"/>
            <a:ext cx="5340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3CBEB1"/>
                </a:solidFill>
                <a:latin typeface="Arial"/>
                <a:cs typeface="Arial"/>
              </a:rPr>
              <a:t>H</a:t>
            </a:r>
            <a:r>
              <a:rPr sz="1500" spc="-35" dirty="0">
                <a:solidFill>
                  <a:srgbClr val="3CBEB1"/>
                </a:solidFill>
                <a:latin typeface="Arial"/>
                <a:cs typeface="Arial"/>
              </a:rPr>
              <a:t>y</a:t>
            </a:r>
            <a:r>
              <a:rPr sz="1500" spc="70" dirty="0">
                <a:solidFill>
                  <a:srgbClr val="3CBEB1"/>
                </a:solidFill>
                <a:latin typeface="Arial"/>
                <a:cs typeface="Arial"/>
              </a:rPr>
              <a:t>d</a:t>
            </a:r>
            <a:r>
              <a:rPr sz="1500" spc="-15" dirty="0">
                <a:solidFill>
                  <a:srgbClr val="3CBEB1"/>
                </a:solidFill>
                <a:latin typeface="Arial"/>
                <a:cs typeface="Arial"/>
              </a:rPr>
              <a:t>r</a:t>
            </a:r>
            <a:r>
              <a:rPr sz="1500" spc="-30" dirty="0">
                <a:solidFill>
                  <a:srgbClr val="3CBEB1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5878974" y="990257"/>
            <a:ext cx="179323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5" dirty="0">
                <a:solidFill>
                  <a:srgbClr val="3CBEB1"/>
                </a:solidFill>
              </a:rPr>
              <a:t>HYD</a:t>
            </a:r>
            <a:r>
              <a:rPr spc="-254" dirty="0">
                <a:solidFill>
                  <a:srgbClr val="3CBEB1"/>
                </a:solidFill>
              </a:rPr>
              <a:t>R</a:t>
            </a:r>
            <a:r>
              <a:rPr spc="45" dirty="0">
                <a:solidFill>
                  <a:srgbClr val="3CBEB1"/>
                </a:solidFill>
              </a:rPr>
              <a:t>A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615502" y="8438066"/>
            <a:ext cx="170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808285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574545" y="8641266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454889" y="596639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5" name="Picture 34" descr="A large body of water&#10;&#10;Description automatically generated">
            <a:extLst>
              <a:ext uri="{FF2B5EF4-FFF2-40B4-BE49-F238E27FC236}">
                <a16:creationId xmlns:a16="http://schemas.microsoft.com/office/drawing/2014/main" id="{B5F70DAA-C907-4A9D-8350-EC27CE774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5" y="2871305"/>
            <a:ext cx="7873905" cy="4166755"/>
          </a:xfrm>
          <a:prstGeom prst="rect">
            <a:avLst/>
          </a:prstGeom>
        </p:spPr>
      </p:pic>
      <p:pic>
        <p:nvPicPr>
          <p:cNvPr id="37" name="Picture 36" descr="A body of water&#10;&#10;Description automatically generated">
            <a:extLst>
              <a:ext uri="{FF2B5EF4-FFF2-40B4-BE49-F238E27FC236}">
                <a16:creationId xmlns:a16="http://schemas.microsoft.com/office/drawing/2014/main" id="{2131C692-76AB-4A42-B1BC-51DA28E8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3" y="7573175"/>
            <a:ext cx="7864388" cy="41667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5299" y="11586800"/>
            <a:ext cx="6451301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25" dirty="0">
                <a:solidFill>
                  <a:srgbClr val="231F20"/>
                </a:solidFill>
                <a:latin typeface="Arial"/>
                <a:cs typeface="Arial"/>
              </a:rPr>
              <a:t>Featured property – Euphoria Retreat Mystra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05801" y="990257"/>
            <a:ext cx="936499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0" dirty="0">
                <a:solidFill>
                  <a:srgbClr val="D893AC"/>
                </a:solidFill>
              </a:rPr>
              <a:t>PELOPONNESE</a:t>
            </a:r>
            <a:r>
              <a:rPr lang="en-US" spc="-250" dirty="0">
                <a:solidFill>
                  <a:srgbClr val="D893AC"/>
                </a:solidFill>
              </a:rPr>
              <a:t>- The cradle of Wellness</a:t>
            </a:r>
            <a:endParaRPr spc="-250" dirty="0">
              <a:solidFill>
                <a:srgbClr val="D893AC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2" name="Picture 11" descr="A castle on top of a mountain&#10;&#10;Description automatically generated">
            <a:extLst>
              <a:ext uri="{FF2B5EF4-FFF2-40B4-BE49-F238E27FC236}">
                <a16:creationId xmlns:a16="http://schemas.microsoft.com/office/drawing/2014/main" id="{4812D921-0D06-4750-8EE2-406F4C461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" y="2438400"/>
            <a:ext cx="16992600" cy="879880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F4B9-6B23-4B1B-B527-97BC85599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09800"/>
            <a:ext cx="15544800" cy="1107996"/>
          </a:xfrm>
        </p:spPr>
        <p:txBody>
          <a:bodyPr/>
          <a:lstStyle/>
          <a:p>
            <a:pPr algn="ctr"/>
            <a:r>
              <a:rPr lang="en-US" sz="7200" spc="-250" dirty="0">
                <a:solidFill>
                  <a:srgbClr val="D893AC"/>
                </a:solidFill>
              </a:rPr>
              <a:t>PELOPONNESE</a:t>
            </a:r>
            <a:endParaRPr lang="en-US" sz="7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E5491-954E-472B-916F-ACECA2F66F2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743200" y="4343400"/>
            <a:ext cx="12801600" cy="4076224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37A0D-33CF-480C-8EB3-1BC7E63C345F}"/>
              </a:ext>
            </a:extLst>
          </p:cNvPr>
          <p:cNvSpPr txBox="1"/>
          <p:nvPr/>
        </p:nvSpPr>
        <p:spPr>
          <a:xfrm>
            <a:off x="1371600" y="4038600"/>
            <a:ext cx="15316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Truly unique experiences created away from the crowds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year round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Destinations for foodies, oenophiles and nature lovers with farm to table philosophy</a:t>
            </a:r>
          </a:p>
          <a:p>
            <a:pPr marL="285750" indent="-285750">
              <a:buFontTx/>
              <a:buChar char="-"/>
            </a:pP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Holistic retreats </a:t>
            </a: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transformational experiences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Destination for true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history buffs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Farms, olive groves, wineries, cheese makers…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local and as immersive as Greece gets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08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6841" y="9627768"/>
            <a:ext cx="4037329" cy="2288540"/>
          </a:xfrm>
          <a:custGeom>
            <a:avLst/>
            <a:gdLst/>
            <a:ahLst/>
            <a:cxnLst/>
            <a:rect l="l" t="t" r="r" b="b"/>
            <a:pathLst>
              <a:path w="4037329" h="2288540">
                <a:moveTo>
                  <a:pt x="4037177" y="0"/>
                </a:moveTo>
                <a:lnTo>
                  <a:pt x="0" y="0"/>
                </a:lnTo>
                <a:lnTo>
                  <a:pt x="0" y="2287993"/>
                </a:lnTo>
                <a:lnTo>
                  <a:pt x="4037177" y="2287993"/>
                </a:lnTo>
                <a:lnTo>
                  <a:pt x="4037177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270" y="9647039"/>
            <a:ext cx="2560955" cy="2249805"/>
          </a:xfrm>
          <a:custGeom>
            <a:avLst/>
            <a:gdLst/>
            <a:ahLst/>
            <a:cxnLst/>
            <a:rect l="l" t="t" r="r" b="b"/>
            <a:pathLst>
              <a:path w="2560955" h="2249804">
                <a:moveTo>
                  <a:pt x="2321979" y="0"/>
                </a:moveTo>
                <a:lnTo>
                  <a:pt x="0" y="0"/>
                </a:lnTo>
                <a:lnTo>
                  <a:pt x="0" y="2249462"/>
                </a:lnTo>
                <a:lnTo>
                  <a:pt x="2321979" y="2249462"/>
                </a:lnTo>
                <a:lnTo>
                  <a:pt x="2321979" y="1368259"/>
                </a:lnTo>
                <a:lnTo>
                  <a:pt x="2560586" y="1129652"/>
                </a:lnTo>
                <a:lnTo>
                  <a:pt x="2321979" y="891044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270" y="9647039"/>
            <a:ext cx="2560955" cy="2249805"/>
          </a:xfrm>
          <a:custGeom>
            <a:avLst/>
            <a:gdLst/>
            <a:ahLst/>
            <a:cxnLst/>
            <a:rect l="l" t="t" r="r" b="b"/>
            <a:pathLst>
              <a:path w="2560955" h="2249804">
                <a:moveTo>
                  <a:pt x="2321979" y="0"/>
                </a:moveTo>
                <a:lnTo>
                  <a:pt x="2321979" y="0"/>
                </a:lnTo>
                <a:lnTo>
                  <a:pt x="0" y="0"/>
                </a:lnTo>
                <a:lnTo>
                  <a:pt x="0" y="51124"/>
                </a:lnTo>
                <a:lnTo>
                  <a:pt x="0" y="2249462"/>
                </a:lnTo>
                <a:lnTo>
                  <a:pt x="50475" y="2249462"/>
                </a:lnTo>
                <a:lnTo>
                  <a:pt x="2321979" y="2249462"/>
                </a:lnTo>
                <a:lnTo>
                  <a:pt x="2321977" y="2198096"/>
                </a:lnTo>
                <a:lnTo>
                  <a:pt x="2321975" y="2146730"/>
                </a:lnTo>
                <a:lnTo>
                  <a:pt x="2321974" y="2095364"/>
                </a:lnTo>
                <a:lnTo>
                  <a:pt x="2321973" y="2043998"/>
                </a:lnTo>
                <a:lnTo>
                  <a:pt x="2321973" y="1992631"/>
                </a:lnTo>
                <a:lnTo>
                  <a:pt x="2321973" y="1941265"/>
                </a:lnTo>
                <a:lnTo>
                  <a:pt x="2321973" y="1889898"/>
                </a:lnTo>
                <a:lnTo>
                  <a:pt x="2321974" y="1838532"/>
                </a:lnTo>
                <a:lnTo>
                  <a:pt x="2321974" y="1787165"/>
                </a:lnTo>
                <a:lnTo>
                  <a:pt x="2321975" y="1735798"/>
                </a:lnTo>
                <a:lnTo>
                  <a:pt x="2321976" y="1684432"/>
                </a:lnTo>
                <a:lnTo>
                  <a:pt x="2321976" y="1633065"/>
                </a:lnTo>
                <a:lnTo>
                  <a:pt x="2321977" y="1581699"/>
                </a:lnTo>
                <a:lnTo>
                  <a:pt x="2321978" y="1530333"/>
                </a:lnTo>
                <a:lnTo>
                  <a:pt x="2321978" y="1478967"/>
                </a:lnTo>
                <a:lnTo>
                  <a:pt x="2321978" y="1427601"/>
                </a:lnTo>
                <a:lnTo>
                  <a:pt x="2321979" y="1376235"/>
                </a:lnTo>
                <a:lnTo>
                  <a:pt x="2321979" y="1368259"/>
                </a:lnTo>
                <a:lnTo>
                  <a:pt x="2327617" y="1362621"/>
                </a:lnTo>
                <a:lnTo>
                  <a:pt x="2560586" y="1129652"/>
                </a:lnTo>
                <a:lnTo>
                  <a:pt x="2521757" y="1090822"/>
                </a:lnTo>
                <a:lnTo>
                  <a:pt x="2482929" y="1051991"/>
                </a:lnTo>
                <a:lnTo>
                  <a:pt x="2444102" y="1013161"/>
                </a:lnTo>
                <a:lnTo>
                  <a:pt x="2405275" y="974331"/>
                </a:lnTo>
                <a:lnTo>
                  <a:pt x="2366447" y="935501"/>
                </a:lnTo>
                <a:lnTo>
                  <a:pt x="2327617" y="896670"/>
                </a:lnTo>
                <a:lnTo>
                  <a:pt x="2321979" y="891044"/>
                </a:lnTo>
                <a:lnTo>
                  <a:pt x="2321979" y="883056"/>
                </a:lnTo>
                <a:lnTo>
                  <a:pt x="2321979" y="51943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D89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3379" y="2900235"/>
            <a:ext cx="4100829" cy="946785"/>
          </a:xfrm>
          <a:custGeom>
            <a:avLst/>
            <a:gdLst/>
            <a:ahLst/>
            <a:cxnLst/>
            <a:rect l="l" t="t" r="r" b="b"/>
            <a:pathLst>
              <a:path w="4100829" h="946785">
                <a:moveTo>
                  <a:pt x="4100639" y="0"/>
                </a:moveTo>
                <a:lnTo>
                  <a:pt x="0" y="0"/>
                </a:lnTo>
                <a:lnTo>
                  <a:pt x="0" y="946734"/>
                </a:lnTo>
                <a:lnTo>
                  <a:pt x="4100639" y="946734"/>
                </a:lnTo>
                <a:lnTo>
                  <a:pt x="4100639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3379" y="3973880"/>
            <a:ext cx="4100829" cy="946785"/>
          </a:xfrm>
          <a:custGeom>
            <a:avLst/>
            <a:gdLst/>
            <a:ahLst/>
            <a:cxnLst/>
            <a:rect l="l" t="t" r="r" b="b"/>
            <a:pathLst>
              <a:path w="4100829" h="946785">
                <a:moveTo>
                  <a:pt x="4100639" y="0"/>
                </a:moveTo>
                <a:lnTo>
                  <a:pt x="0" y="0"/>
                </a:lnTo>
                <a:lnTo>
                  <a:pt x="0" y="946734"/>
                </a:lnTo>
                <a:lnTo>
                  <a:pt x="4100639" y="946734"/>
                </a:lnTo>
                <a:lnTo>
                  <a:pt x="4100639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264" y="2919498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12" y="12"/>
                </a:lnTo>
                <a:lnTo>
                  <a:pt x="0" y="908202"/>
                </a:lnTo>
                <a:lnTo>
                  <a:pt x="2321979" y="908202"/>
                </a:lnTo>
                <a:lnTo>
                  <a:pt x="2321979" y="697636"/>
                </a:lnTo>
                <a:lnTo>
                  <a:pt x="2560599" y="459028"/>
                </a:lnTo>
                <a:lnTo>
                  <a:pt x="2321991" y="220408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264" y="2919498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2271503" y="0"/>
                </a:lnTo>
                <a:lnTo>
                  <a:pt x="2221026" y="0"/>
                </a:lnTo>
                <a:lnTo>
                  <a:pt x="2170550" y="0"/>
                </a:lnTo>
                <a:lnTo>
                  <a:pt x="2120073" y="0"/>
                </a:lnTo>
                <a:lnTo>
                  <a:pt x="2069597" y="0"/>
                </a:lnTo>
                <a:lnTo>
                  <a:pt x="2019120" y="0"/>
                </a:lnTo>
                <a:lnTo>
                  <a:pt x="1968643" y="0"/>
                </a:lnTo>
                <a:lnTo>
                  <a:pt x="1918165" y="0"/>
                </a:lnTo>
                <a:lnTo>
                  <a:pt x="1867688" y="0"/>
                </a:lnTo>
                <a:lnTo>
                  <a:pt x="1817211" y="0"/>
                </a:lnTo>
                <a:lnTo>
                  <a:pt x="1766733" y="0"/>
                </a:lnTo>
                <a:lnTo>
                  <a:pt x="1716255" y="0"/>
                </a:lnTo>
                <a:lnTo>
                  <a:pt x="1665777" y="0"/>
                </a:lnTo>
                <a:lnTo>
                  <a:pt x="1615299" y="0"/>
                </a:lnTo>
                <a:lnTo>
                  <a:pt x="1564821" y="0"/>
                </a:lnTo>
                <a:lnTo>
                  <a:pt x="1514343" y="0"/>
                </a:lnTo>
                <a:lnTo>
                  <a:pt x="1463865" y="0"/>
                </a:lnTo>
                <a:lnTo>
                  <a:pt x="1413387" y="0"/>
                </a:lnTo>
                <a:lnTo>
                  <a:pt x="1362909" y="0"/>
                </a:lnTo>
                <a:lnTo>
                  <a:pt x="1312430" y="1"/>
                </a:lnTo>
                <a:lnTo>
                  <a:pt x="1261952" y="1"/>
                </a:lnTo>
                <a:lnTo>
                  <a:pt x="1211474" y="1"/>
                </a:lnTo>
                <a:lnTo>
                  <a:pt x="1160995" y="1"/>
                </a:lnTo>
                <a:lnTo>
                  <a:pt x="1110517" y="1"/>
                </a:lnTo>
                <a:lnTo>
                  <a:pt x="1060039" y="2"/>
                </a:lnTo>
                <a:lnTo>
                  <a:pt x="1009560" y="2"/>
                </a:lnTo>
                <a:lnTo>
                  <a:pt x="959082" y="2"/>
                </a:lnTo>
                <a:lnTo>
                  <a:pt x="908604" y="2"/>
                </a:lnTo>
                <a:lnTo>
                  <a:pt x="858126" y="3"/>
                </a:lnTo>
                <a:lnTo>
                  <a:pt x="807647" y="3"/>
                </a:lnTo>
                <a:lnTo>
                  <a:pt x="757169" y="3"/>
                </a:lnTo>
                <a:lnTo>
                  <a:pt x="706691" y="4"/>
                </a:lnTo>
                <a:lnTo>
                  <a:pt x="656213" y="4"/>
                </a:lnTo>
                <a:lnTo>
                  <a:pt x="605736" y="5"/>
                </a:lnTo>
                <a:lnTo>
                  <a:pt x="555258" y="5"/>
                </a:lnTo>
                <a:lnTo>
                  <a:pt x="504780" y="6"/>
                </a:lnTo>
                <a:lnTo>
                  <a:pt x="454303" y="6"/>
                </a:lnTo>
                <a:lnTo>
                  <a:pt x="403825" y="7"/>
                </a:lnTo>
                <a:lnTo>
                  <a:pt x="353348" y="7"/>
                </a:lnTo>
                <a:lnTo>
                  <a:pt x="302871" y="8"/>
                </a:lnTo>
                <a:lnTo>
                  <a:pt x="252394" y="8"/>
                </a:lnTo>
                <a:lnTo>
                  <a:pt x="201917" y="9"/>
                </a:lnTo>
                <a:lnTo>
                  <a:pt x="151441" y="10"/>
                </a:lnTo>
                <a:lnTo>
                  <a:pt x="100964" y="11"/>
                </a:lnTo>
                <a:lnTo>
                  <a:pt x="50488" y="11"/>
                </a:lnTo>
                <a:lnTo>
                  <a:pt x="12" y="12"/>
                </a:lnTo>
                <a:lnTo>
                  <a:pt x="10" y="50467"/>
                </a:lnTo>
                <a:lnTo>
                  <a:pt x="8" y="100921"/>
                </a:lnTo>
                <a:lnTo>
                  <a:pt x="7" y="151375"/>
                </a:lnTo>
                <a:lnTo>
                  <a:pt x="5" y="201829"/>
                </a:lnTo>
                <a:lnTo>
                  <a:pt x="4" y="252283"/>
                </a:lnTo>
                <a:lnTo>
                  <a:pt x="3" y="302736"/>
                </a:lnTo>
                <a:lnTo>
                  <a:pt x="2" y="353190"/>
                </a:lnTo>
                <a:lnTo>
                  <a:pt x="2" y="403644"/>
                </a:lnTo>
                <a:lnTo>
                  <a:pt x="1" y="454098"/>
                </a:lnTo>
                <a:lnTo>
                  <a:pt x="1" y="504552"/>
                </a:lnTo>
                <a:lnTo>
                  <a:pt x="0" y="555006"/>
                </a:lnTo>
                <a:lnTo>
                  <a:pt x="0" y="605461"/>
                </a:lnTo>
                <a:lnTo>
                  <a:pt x="0" y="655916"/>
                </a:lnTo>
                <a:lnTo>
                  <a:pt x="0" y="706372"/>
                </a:lnTo>
                <a:lnTo>
                  <a:pt x="0" y="756828"/>
                </a:lnTo>
                <a:lnTo>
                  <a:pt x="0" y="807285"/>
                </a:lnTo>
                <a:lnTo>
                  <a:pt x="0" y="857743"/>
                </a:lnTo>
                <a:lnTo>
                  <a:pt x="0" y="908202"/>
                </a:lnTo>
                <a:lnTo>
                  <a:pt x="50476" y="908202"/>
                </a:lnTo>
                <a:lnTo>
                  <a:pt x="100953" y="908202"/>
                </a:lnTo>
                <a:lnTo>
                  <a:pt x="151431" y="908202"/>
                </a:lnTo>
                <a:lnTo>
                  <a:pt x="201908" y="908202"/>
                </a:lnTo>
                <a:lnTo>
                  <a:pt x="252385" y="908202"/>
                </a:lnTo>
                <a:lnTo>
                  <a:pt x="302863" y="908202"/>
                </a:lnTo>
                <a:lnTo>
                  <a:pt x="353341" y="908203"/>
                </a:lnTo>
                <a:lnTo>
                  <a:pt x="403819" y="908203"/>
                </a:lnTo>
                <a:lnTo>
                  <a:pt x="454297" y="908203"/>
                </a:lnTo>
                <a:lnTo>
                  <a:pt x="504775" y="908203"/>
                </a:lnTo>
                <a:lnTo>
                  <a:pt x="555254" y="908204"/>
                </a:lnTo>
                <a:lnTo>
                  <a:pt x="605732" y="908204"/>
                </a:lnTo>
                <a:lnTo>
                  <a:pt x="656211" y="908204"/>
                </a:lnTo>
                <a:lnTo>
                  <a:pt x="706689" y="908204"/>
                </a:lnTo>
                <a:lnTo>
                  <a:pt x="757168" y="908205"/>
                </a:lnTo>
                <a:lnTo>
                  <a:pt x="807647" y="908205"/>
                </a:lnTo>
                <a:lnTo>
                  <a:pt x="858126" y="908205"/>
                </a:lnTo>
                <a:lnTo>
                  <a:pt x="908604" y="908205"/>
                </a:lnTo>
                <a:lnTo>
                  <a:pt x="959083" y="908206"/>
                </a:lnTo>
                <a:lnTo>
                  <a:pt x="1009562" y="908206"/>
                </a:lnTo>
                <a:lnTo>
                  <a:pt x="1060041" y="908206"/>
                </a:lnTo>
                <a:lnTo>
                  <a:pt x="1110520" y="908206"/>
                </a:lnTo>
                <a:lnTo>
                  <a:pt x="1160999" y="908207"/>
                </a:lnTo>
                <a:lnTo>
                  <a:pt x="1211477" y="908207"/>
                </a:lnTo>
                <a:lnTo>
                  <a:pt x="1261956" y="908207"/>
                </a:lnTo>
                <a:lnTo>
                  <a:pt x="1312435" y="908207"/>
                </a:lnTo>
                <a:lnTo>
                  <a:pt x="1362913" y="908207"/>
                </a:lnTo>
                <a:lnTo>
                  <a:pt x="1413392" y="908207"/>
                </a:lnTo>
                <a:lnTo>
                  <a:pt x="1463870" y="908207"/>
                </a:lnTo>
                <a:lnTo>
                  <a:pt x="1514348" y="908208"/>
                </a:lnTo>
                <a:lnTo>
                  <a:pt x="1564827" y="908208"/>
                </a:lnTo>
                <a:lnTo>
                  <a:pt x="1615305" y="908208"/>
                </a:lnTo>
                <a:lnTo>
                  <a:pt x="1665783" y="908207"/>
                </a:lnTo>
                <a:lnTo>
                  <a:pt x="1716260" y="908207"/>
                </a:lnTo>
                <a:lnTo>
                  <a:pt x="1766738" y="908207"/>
                </a:lnTo>
                <a:lnTo>
                  <a:pt x="1817216" y="908207"/>
                </a:lnTo>
                <a:lnTo>
                  <a:pt x="1867693" y="908207"/>
                </a:lnTo>
                <a:lnTo>
                  <a:pt x="1918170" y="908206"/>
                </a:lnTo>
                <a:lnTo>
                  <a:pt x="1968647" y="908206"/>
                </a:lnTo>
                <a:lnTo>
                  <a:pt x="2019124" y="908206"/>
                </a:lnTo>
                <a:lnTo>
                  <a:pt x="2069600" y="908205"/>
                </a:lnTo>
                <a:lnTo>
                  <a:pt x="2120076" y="908205"/>
                </a:lnTo>
                <a:lnTo>
                  <a:pt x="2170552" y="908204"/>
                </a:lnTo>
                <a:lnTo>
                  <a:pt x="2221028" y="908203"/>
                </a:lnTo>
                <a:lnTo>
                  <a:pt x="2271503" y="908203"/>
                </a:lnTo>
                <a:lnTo>
                  <a:pt x="2321979" y="908202"/>
                </a:lnTo>
                <a:lnTo>
                  <a:pt x="2321979" y="857555"/>
                </a:lnTo>
                <a:lnTo>
                  <a:pt x="2321979" y="806907"/>
                </a:lnTo>
                <a:lnTo>
                  <a:pt x="2321979" y="756258"/>
                </a:lnTo>
                <a:lnTo>
                  <a:pt x="2321979" y="705612"/>
                </a:lnTo>
                <a:lnTo>
                  <a:pt x="2321979" y="697636"/>
                </a:lnTo>
                <a:lnTo>
                  <a:pt x="2327630" y="691997"/>
                </a:lnTo>
                <a:lnTo>
                  <a:pt x="2560599" y="459028"/>
                </a:lnTo>
                <a:lnTo>
                  <a:pt x="2521770" y="420198"/>
                </a:lnTo>
                <a:lnTo>
                  <a:pt x="2482942" y="381368"/>
                </a:lnTo>
                <a:lnTo>
                  <a:pt x="2444115" y="342538"/>
                </a:lnTo>
                <a:lnTo>
                  <a:pt x="2405287" y="303707"/>
                </a:lnTo>
                <a:lnTo>
                  <a:pt x="2366459" y="264877"/>
                </a:lnTo>
                <a:lnTo>
                  <a:pt x="2327630" y="226047"/>
                </a:lnTo>
                <a:lnTo>
                  <a:pt x="2321991" y="220408"/>
                </a:lnTo>
                <a:lnTo>
                  <a:pt x="2321979" y="212432"/>
                </a:lnTo>
                <a:lnTo>
                  <a:pt x="2321979" y="159321"/>
                </a:lnTo>
                <a:lnTo>
                  <a:pt x="2321979" y="106211"/>
                </a:lnTo>
                <a:lnTo>
                  <a:pt x="2321979" y="53104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D89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7264" y="3993145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12" y="12"/>
                </a:lnTo>
                <a:lnTo>
                  <a:pt x="0" y="908202"/>
                </a:lnTo>
                <a:lnTo>
                  <a:pt x="2321979" y="908202"/>
                </a:lnTo>
                <a:lnTo>
                  <a:pt x="2321979" y="697636"/>
                </a:lnTo>
                <a:lnTo>
                  <a:pt x="2560599" y="459028"/>
                </a:lnTo>
                <a:lnTo>
                  <a:pt x="2321991" y="220408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264" y="3993145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2271503" y="0"/>
                </a:lnTo>
                <a:lnTo>
                  <a:pt x="2221026" y="0"/>
                </a:lnTo>
                <a:lnTo>
                  <a:pt x="2170550" y="0"/>
                </a:lnTo>
                <a:lnTo>
                  <a:pt x="2120073" y="0"/>
                </a:lnTo>
                <a:lnTo>
                  <a:pt x="2069597" y="0"/>
                </a:lnTo>
                <a:lnTo>
                  <a:pt x="2019120" y="0"/>
                </a:lnTo>
                <a:lnTo>
                  <a:pt x="1968643" y="0"/>
                </a:lnTo>
                <a:lnTo>
                  <a:pt x="1918165" y="0"/>
                </a:lnTo>
                <a:lnTo>
                  <a:pt x="1867688" y="0"/>
                </a:lnTo>
                <a:lnTo>
                  <a:pt x="1817211" y="0"/>
                </a:lnTo>
                <a:lnTo>
                  <a:pt x="1766733" y="0"/>
                </a:lnTo>
                <a:lnTo>
                  <a:pt x="1716255" y="0"/>
                </a:lnTo>
                <a:lnTo>
                  <a:pt x="1665777" y="0"/>
                </a:lnTo>
                <a:lnTo>
                  <a:pt x="1615299" y="0"/>
                </a:lnTo>
                <a:lnTo>
                  <a:pt x="1564821" y="0"/>
                </a:lnTo>
                <a:lnTo>
                  <a:pt x="1514343" y="0"/>
                </a:lnTo>
                <a:lnTo>
                  <a:pt x="1463865" y="0"/>
                </a:lnTo>
                <a:lnTo>
                  <a:pt x="1413387" y="0"/>
                </a:lnTo>
                <a:lnTo>
                  <a:pt x="1362909" y="0"/>
                </a:lnTo>
                <a:lnTo>
                  <a:pt x="1312430" y="1"/>
                </a:lnTo>
                <a:lnTo>
                  <a:pt x="1261952" y="1"/>
                </a:lnTo>
                <a:lnTo>
                  <a:pt x="1211474" y="1"/>
                </a:lnTo>
                <a:lnTo>
                  <a:pt x="1160995" y="1"/>
                </a:lnTo>
                <a:lnTo>
                  <a:pt x="1110517" y="1"/>
                </a:lnTo>
                <a:lnTo>
                  <a:pt x="1060039" y="2"/>
                </a:lnTo>
                <a:lnTo>
                  <a:pt x="1009560" y="2"/>
                </a:lnTo>
                <a:lnTo>
                  <a:pt x="959082" y="2"/>
                </a:lnTo>
                <a:lnTo>
                  <a:pt x="908604" y="2"/>
                </a:lnTo>
                <a:lnTo>
                  <a:pt x="858126" y="3"/>
                </a:lnTo>
                <a:lnTo>
                  <a:pt x="807647" y="3"/>
                </a:lnTo>
                <a:lnTo>
                  <a:pt x="757169" y="3"/>
                </a:lnTo>
                <a:lnTo>
                  <a:pt x="706691" y="4"/>
                </a:lnTo>
                <a:lnTo>
                  <a:pt x="656213" y="4"/>
                </a:lnTo>
                <a:lnTo>
                  <a:pt x="605736" y="5"/>
                </a:lnTo>
                <a:lnTo>
                  <a:pt x="555258" y="5"/>
                </a:lnTo>
                <a:lnTo>
                  <a:pt x="504780" y="6"/>
                </a:lnTo>
                <a:lnTo>
                  <a:pt x="454303" y="6"/>
                </a:lnTo>
                <a:lnTo>
                  <a:pt x="403825" y="7"/>
                </a:lnTo>
                <a:lnTo>
                  <a:pt x="353348" y="7"/>
                </a:lnTo>
                <a:lnTo>
                  <a:pt x="302871" y="8"/>
                </a:lnTo>
                <a:lnTo>
                  <a:pt x="252394" y="8"/>
                </a:lnTo>
                <a:lnTo>
                  <a:pt x="201917" y="9"/>
                </a:lnTo>
                <a:lnTo>
                  <a:pt x="151441" y="10"/>
                </a:lnTo>
                <a:lnTo>
                  <a:pt x="100964" y="11"/>
                </a:lnTo>
                <a:lnTo>
                  <a:pt x="50488" y="11"/>
                </a:lnTo>
                <a:lnTo>
                  <a:pt x="12" y="12"/>
                </a:lnTo>
                <a:lnTo>
                  <a:pt x="10" y="50467"/>
                </a:lnTo>
                <a:lnTo>
                  <a:pt x="8" y="100921"/>
                </a:lnTo>
                <a:lnTo>
                  <a:pt x="7" y="151375"/>
                </a:lnTo>
                <a:lnTo>
                  <a:pt x="5" y="201829"/>
                </a:lnTo>
                <a:lnTo>
                  <a:pt x="4" y="252283"/>
                </a:lnTo>
                <a:lnTo>
                  <a:pt x="3" y="302736"/>
                </a:lnTo>
                <a:lnTo>
                  <a:pt x="2" y="353190"/>
                </a:lnTo>
                <a:lnTo>
                  <a:pt x="2" y="403644"/>
                </a:lnTo>
                <a:lnTo>
                  <a:pt x="1" y="454098"/>
                </a:lnTo>
                <a:lnTo>
                  <a:pt x="1" y="504552"/>
                </a:lnTo>
                <a:lnTo>
                  <a:pt x="0" y="555006"/>
                </a:lnTo>
                <a:lnTo>
                  <a:pt x="0" y="605461"/>
                </a:lnTo>
                <a:lnTo>
                  <a:pt x="0" y="655916"/>
                </a:lnTo>
                <a:lnTo>
                  <a:pt x="0" y="706372"/>
                </a:lnTo>
                <a:lnTo>
                  <a:pt x="0" y="756828"/>
                </a:lnTo>
                <a:lnTo>
                  <a:pt x="0" y="807285"/>
                </a:lnTo>
                <a:lnTo>
                  <a:pt x="0" y="857743"/>
                </a:lnTo>
                <a:lnTo>
                  <a:pt x="0" y="908202"/>
                </a:lnTo>
                <a:lnTo>
                  <a:pt x="50476" y="908202"/>
                </a:lnTo>
                <a:lnTo>
                  <a:pt x="100953" y="908202"/>
                </a:lnTo>
                <a:lnTo>
                  <a:pt x="151431" y="908202"/>
                </a:lnTo>
                <a:lnTo>
                  <a:pt x="201908" y="908202"/>
                </a:lnTo>
                <a:lnTo>
                  <a:pt x="252385" y="908202"/>
                </a:lnTo>
                <a:lnTo>
                  <a:pt x="302863" y="908202"/>
                </a:lnTo>
                <a:lnTo>
                  <a:pt x="353341" y="908203"/>
                </a:lnTo>
                <a:lnTo>
                  <a:pt x="403819" y="908203"/>
                </a:lnTo>
                <a:lnTo>
                  <a:pt x="454297" y="908203"/>
                </a:lnTo>
                <a:lnTo>
                  <a:pt x="504775" y="908203"/>
                </a:lnTo>
                <a:lnTo>
                  <a:pt x="555254" y="908204"/>
                </a:lnTo>
                <a:lnTo>
                  <a:pt x="605732" y="908204"/>
                </a:lnTo>
                <a:lnTo>
                  <a:pt x="656211" y="908204"/>
                </a:lnTo>
                <a:lnTo>
                  <a:pt x="706689" y="908204"/>
                </a:lnTo>
                <a:lnTo>
                  <a:pt x="757168" y="908205"/>
                </a:lnTo>
                <a:lnTo>
                  <a:pt x="807647" y="908205"/>
                </a:lnTo>
                <a:lnTo>
                  <a:pt x="858126" y="908205"/>
                </a:lnTo>
                <a:lnTo>
                  <a:pt x="908604" y="908205"/>
                </a:lnTo>
                <a:lnTo>
                  <a:pt x="959083" y="908206"/>
                </a:lnTo>
                <a:lnTo>
                  <a:pt x="1009562" y="908206"/>
                </a:lnTo>
                <a:lnTo>
                  <a:pt x="1060041" y="908206"/>
                </a:lnTo>
                <a:lnTo>
                  <a:pt x="1110520" y="908206"/>
                </a:lnTo>
                <a:lnTo>
                  <a:pt x="1160999" y="908207"/>
                </a:lnTo>
                <a:lnTo>
                  <a:pt x="1211477" y="908207"/>
                </a:lnTo>
                <a:lnTo>
                  <a:pt x="1261956" y="908207"/>
                </a:lnTo>
                <a:lnTo>
                  <a:pt x="1312435" y="908207"/>
                </a:lnTo>
                <a:lnTo>
                  <a:pt x="1362913" y="908207"/>
                </a:lnTo>
                <a:lnTo>
                  <a:pt x="1413392" y="908207"/>
                </a:lnTo>
                <a:lnTo>
                  <a:pt x="1463870" y="908207"/>
                </a:lnTo>
                <a:lnTo>
                  <a:pt x="1514348" y="908208"/>
                </a:lnTo>
                <a:lnTo>
                  <a:pt x="1564827" y="908208"/>
                </a:lnTo>
                <a:lnTo>
                  <a:pt x="1615305" y="908208"/>
                </a:lnTo>
                <a:lnTo>
                  <a:pt x="1665783" y="908207"/>
                </a:lnTo>
                <a:lnTo>
                  <a:pt x="1716260" y="908207"/>
                </a:lnTo>
                <a:lnTo>
                  <a:pt x="1766738" y="908207"/>
                </a:lnTo>
                <a:lnTo>
                  <a:pt x="1817216" y="908207"/>
                </a:lnTo>
                <a:lnTo>
                  <a:pt x="1867693" y="908207"/>
                </a:lnTo>
                <a:lnTo>
                  <a:pt x="1918170" y="908206"/>
                </a:lnTo>
                <a:lnTo>
                  <a:pt x="1968647" y="908206"/>
                </a:lnTo>
                <a:lnTo>
                  <a:pt x="2019124" y="908206"/>
                </a:lnTo>
                <a:lnTo>
                  <a:pt x="2069600" y="908205"/>
                </a:lnTo>
                <a:lnTo>
                  <a:pt x="2120076" y="908205"/>
                </a:lnTo>
                <a:lnTo>
                  <a:pt x="2170552" y="908204"/>
                </a:lnTo>
                <a:lnTo>
                  <a:pt x="2221028" y="908203"/>
                </a:lnTo>
                <a:lnTo>
                  <a:pt x="2271503" y="908203"/>
                </a:lnTo>
                <a:lnTo>
                  <a:pt x="2321979" y="908202"/>
                </a:lnTo>
                <a:lnTo>
                  <a:pt x="2321979" y="857555"/>
                </a:lnTo>
                <a:lnTo>
                  <a:pt x="2321979" y="806907"/>
                </a:lnTo>
                <a:lnTo>
                  <a:pt x="2321979" y="756258"/>
                </a:lnTo>
                <a:lnTo>
                  <a:pt x="2321979" y="705612"/>
                </a:lnTo>
                <a:lnTo>
                  <a:pt x="2321979" y="697636"/>
                </a:lnTo>
                <a:lnTo>
                  <a:pt x="2327630" y="691997"/>
                </a:lnTo>
                <a:lnTo>
                  <a:pt x="2560599" y="459028"/>
                </a:lnTo>
                <a:lnTo>
                  <a:pt x="2521770" y="420198"/>
                </a:lnTo>
                <a:lnTo>
                  <a:pt x="2482942" y="381368"/>
                </a:lnTo>
                <a:lnTo>
                  <a:pt x="2444115" y="342538"/>
                </a:lnTo>
                <a:lnTo>
                  <a:pt x="2405287" y="303707"/>
                </a:lnTo>
                <a:lnTo>
                  <a:pt x="2366459" y="264877"/>
                </a:lnTo>
                <a:lnTo>
                  <a:pt x="2327630" y="226047"/>
                </a:lnTo>
                <a:lnTo>
                  <a:pt x="2321991" y="220408"/>
                </a:lnTo>
                <a:lnTo>
                  <a:pt x="2321979" y="212432"/>
                </a:lnTo>
                <a:lnTo>
                  <a:pt x="2321979" y="159321"/>
                </a:lnTo>
                <a:lnTo>
                  <a:pt x="2321979" y="106211"/>
                </a:lnTo>
                <a:lnTo>
                  <a:pt x="2321979" y="53104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D89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71822" y="3021854"/>
            <a:ext cx="1313180" cy="7035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114935">
              <a:lnSpc>
                <a:spcPts val="2430"/>
              </a:lnSpc>
              <a:spcBef>
                <a:spcPts val="580"/>
              </a:spcBef>
            </a:pP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year 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4-10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8196" y="4118616"/>
            <a:ext cx="2120265" cy="657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86995">
              <a:lnSpc>
                <a:spcPts val="2430"/>
              </a:lnSpc>
              <a:spcBef>
                <a:spcPts val="280"/>
              </a:spcBef>
            </a:pP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Saronic, </a:t>
            </a: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Ionian, 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Northern</a:t>
            </a:r>
            <a:r>
              <a:rPr sz="21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Greece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3394" y="9826690"/>
            <a:ext cx="3363595" cy="959237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430"/>
              </a:lnSpc>
              <a:spcBef>
                <a:spcPts val="280"/>
              </a:spcBef>
            </a:pP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Experience </a:t>
            </a:r>
            <a:r>
              <a:rPr lang="en-US" sz="2100" spc="-35" dirty="0">
                <a:solidFill>
                  <a:srgbClr val="FFFFFF"/>
                </a:solidFill>
                <a:latin typeface="Arial"/>
                <a:cs typeface="Arial"/>
              </a:rPr>
              <a:t>the most transformational experience by visiting Euphoria retreat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76841" y="5047526"/>
            <a:ext cx="4037329" cy="4452620"/>
          </a:xfrm>
          <a:custGeom>
            <a:avLst/>
            <a:gdLst/>
            <a:ahLst/>
            <a:cxnLst/>
            <a:rect l="l" t="t" r="r" b="b"/>
            <a:pathLst>
              <a:path w="4037329" h="4452620">
                <a:moveTo>
                  <a:pt x="4037177" y="0"/>
                </a:moveTo>
                <a:lnTo>
                  <a:pt x="0" y="0"/>
                </a:lnTo>
                <a:lnTo>
                  <a:pt x="0" y="4452239"/>
                </a:lnTo>
                <a:lnTo>
                  <a:pt x="4037177" y="4452239"/>
                </a:lnTo>
                <a:lnTo>
                  <a:pt x="4037177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23394" y="5139161"/>
            <a:ext cx="3613785" cy="42691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20"/>
              </a:spcBef>
            </a:pP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ANCIENT</a:t>
            </a:r>
            <a:r>
              <a:rPr sz="21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OLYMPIA</a:t>
            </a:r>
            <a:endParaRPr sz="2100">
              <a:latin typeface="Arial"/>
              <a:cs typeface="Arial"/>
            </a:endParaRPr>
          </a:p>
          <a:p>
            <a:pPr marL="12700" marR="1163955">
              <a:lnSpc>
                <a:spcPct val="75800"/>
              </a:lnSpc>
              <a:spcBef>
                <a:spcPts val="309"/>
              </a:spcBef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birthplace</a:t>
            </a:r>
            <a:r>
              <a:rPr sz="210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famous</a:t>
            </a:r>
            <a:r>
              <a:rPr sz="21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CORINTH </a:t>
            </a:r>
            <a:r>
              <a:rPr sz="2100" spc="6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famous 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2100">
              <a:latin typeface="Arial"/>
              <a:cs typeface="Arial"/>
            </a:endParaRPr>
          </a:p>
          <a:p>
            <a:pPr marL="12700" marR="387350">
              <a:lnSpc>
                <a:spcPct val="75800"/>
              </a:lnSpc>
              <a:spcBef>
                <a:spcPts val="860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MONEMVASIA </a:t>
            </a:r>
            <a:r>
              <a:rPr sz="2100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romantic  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Venetian 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Castle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town</a:t>
            </a:r>
            <a:endParaRPr sz="2100">
              <a:latin typeface="Arial"/>
              <a:cs typeface="Arial"/>
            </a:endParaRPr>
          </a:p>
          <a:p>
            <a:pPr marL="12700" marR="922019">
              <a:lnSpc>
                <a:spcPct val="75800"/>
              </a:lnSpc>
              <a:spcBef>
                <a:spcPts val="860"/>
              </a:spcBef>
            </a:pPr>
            <a:r>
              <a:rPr sz="2100" b="1" spc="-55" dirty="0">
                <a:solidFill>
                  <a:srgbClr val="FFFFFF"/>
                </a:solidFill>
                <a:latin typeface="Arial"/>
                <a:cs typeface="Arial"/>
              </a:rPr>
              <a:t>MYCENAE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ancient  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Greece’s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golden</a:t>
            </a:r>
            <a:r>
              <a:rPr sz="21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endParaRPr sz="2100">
              <a:latin typeface="Arial"/>
              <a:cs typeface="Arial"/>
            </a:endParaRPr>
          </a:p>
          <a:p>
            <a:pPr marL="12700" marR="807085">
              <a:lnSpc>
                <a:spcPct val="75800"/>
              </a:lnSpc>
              <a:spcBef>
                <a:spcPts val="860"/>
              </a:spcBef>
            </a:pP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NAFPLIO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charming 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seaside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town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NEMEA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wineries</a:t>
            </a:r>
            <a:endParaRPr sz="2100">
              <a:latin typeface="Arial"/>
              <a:cs typeface="Arial"/>
            </a:endParaRPr>
          </a:p>
          <a:p>
            <a:pPr marL="12700" marR="450850">
              <a:lnSpc>
                <a:spcPct val="75800"/>
              </a:lnSpc>
              <a:spcBef>
                <a:spcPts val="860"/>
              </a:spcBef>
            </a:pPr>
            <a:r>
              <a:rPr sz="2100" b="1" spc="-100" dirty="0">
                <a:solidFill>
                  <a:srgbClr val="FFFFFF"/>
                </a:solidFill>
                <a:latin typeface="Arial"/>
                <a:cs typeface="Arial"/>
              </a:rPr>
              <a:t>PORTO </a:t>
            </a:r>
            <a:r>
              <a:rPr sz="2100" b="1" spc="5" dirty="0">
                <a:solidFill>
                  <a:srgbClr val="FFFFFF"/>
                </a:solidFill>
                <a:latin typeface="Arial"/>
                <a:cs typeface="Arial"/>
              </a:rPr>
              <a:t>HELI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exclusive  </a:t>
            </a:r>
            <a:r>
              <a:rPr sz="2100" spc="60" dirty="0">
                <a:solidFill>
                  <a:srgbClr val="FFFFFF"/>
                </a:solidFill>
                <a:latin typeface="Arial"/>
                <a:cs typeface="Arial"/>
              </a:rPr>
              <a:t>luxury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resorts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PYLOS</a:t>
            </a:r>
            <a:r>
              <a:rPr sz="21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outdoor</a:t>
            </a:r>
            <a:r>
              <a:rPr sz="21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enthusiasts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264" y="5066791"/>
            <a:ext cx="2560955" cy="4413885"/>
          </a:xfrm>
          <a:custGeom>
            <a:avLst/>
            <a:gdLst/>
            <a:ahLst/>
            <a:cxnLst/>
            <a:rect l="l" t="t" r="r" b="b"/>
            <a:pathLst>
              <a:path w="2560955" h="4413884">
                <a:moveTo>
                  <a:pt x="2321979" y="0"/>
                </a:moveTo>
                <a:lnTo>
                  <a:pt x="0" y="0"/>
                </a:lnTo>
                <a:lnTo>
                  <a:pt x="12" y="4413707"/>
                </a:lnTo>
                <a:lnTo>
                  <a:pt x="2321979" y="4413707"/>
                </a:lnTo>
                <a:lnTo>
                  <a:pt x="2321979" y="2431122"/>
                </a:lnTo>
                <a:lnTo>
                  <a:pt x="2560599" y="2192515"/>
                </a:lnTo>
                <a:lnTo>
                  <a:pt x="2321991" y="1953907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7264" y="5066786"/>
            <a:ext cx="2560955" cy="4413885"/>
          </a:xfrm>
          <a:custGeom>
            <a:avLst/>
            <a:gdLst/>
            <a:ahLst/>
            <a:cxnLst/>
            <a:rect l="l" t="t" r="r" b="b"/>
            <a:pathLst>
              <a:path w="2560955" h="4413884">
                <a:moveTo>
                  <a:pt x="2321979" y="5"/>
                </a:moveTo>
                <a:lnTo>
                  <a:pt x="2271503" y="5"/>
                </a:lnTo>
                <a:lnTo>
                  <a:pt x="2221026" y="5"/>
                </a:lnTo>
                <a:lnTo>
                  <a:pt x="2170550" y="5"/>
                </a:lnTo>
                <a:lnTo>
                  <a:pt x="2120073" y="5"/>
                </a:lnTo>
                <a:lnTo>
                  <a:pt x="2069596" y="5"/>
                </a:lnTo>
                <a:lnTo>
                  <a:pt x="2019119" y="5"/>
                </a:lnTo>
                <a:lnTo>
                  <a:pt x="1968642" y="4"/>
                </a:lnTo>
                <a:lnTo>
                  <a:pt x="1918164" y="4"/>
                </a:lnTo>
                <a:lnTo>
                  <a:pt x="1867687" y="4"/>
                </a:lnTo>
                <a:lnTo>
                  <a:pt x="1817209" y="4"/>
                </a:lnTo>
                <a:lnTo>
                  <a:pt x="1766731" y="3"/>
                </a:lnTo>
                <a:lnTo>
                  <a:pt x="1716253" y="3"/>
                </a:lnTo>
                <a:lnTo>
                  <a:pt x="1665775" y="3"/>
                </a:lnTo>
                <a:lnTo>
                  <a:pt x="1615297" y="3"/>
                </a:lnTo>
                <a:lnTo>
                  <a:pt x="1564818" y="2"/>
                </a:lnTo>
                <a:lnTo>
                  <a:pt x="1514340" y="2"/>
                </a:lnTo>
                <a:lnTo>
                  <a:pt x="1463861" y="2"/>
                </a:lnTo>
                <a:lnTo>
                  <a:pt x="1413383" y="2"/>
                </a:lnTo>
                <a:lnTo>
                  <a:pt x="1362904" y="1"/>
                </a:lnTo>
                <a:lnTo>
                  <a:pt x="1312425" y="1"/>
                </a:lnTo>
                <a:lnTo>
                  <a:pt x="1261947" y="1"/>
                </a:lnTo>
                <a:lnTo>
                  <a:pt x="1211468" y="1"/>
                </a:lnTo>
                <a:lnTo>
                  <a:pt x="1160989" y="0"/>
                </a:lnTo>
                <a:lnTo>
                  <a:pt x="1110510" y="0"/>
                </a:lnTo>
                <a:lnTo>
                  <a:pt x="1060032" y="0"/>
                </a:lnTo>
                <a:lnTo>
                  <a:pt x="1009553" y="0"/>
                </a:lnTo>
                <a:lnTo>
                  <a:pt x="959074" y="0"/>
                </a:lnTo>
                <a:lnTo>
                  <a:pt x="908595" y="0"/>
                </a:lnTo>
                <a:lnTo>
                  <a:pt x="858117" y="0"/>
                </a:lnTo>
                <a:lnTo>
                  <a:pt x="807638" y="0"/>
                </a:lnTo>
                <a:lnTo>
                  <a:pt x="757160" y="0"/>
                </a:lnTo>
                <a:lnTo>
                  <a:pt x="706681" y="0"/>
                </a:lnTo>
                <a:lnTo>
                  <a:pt x="656203" y="0"/>
                </a:lnTo>
                <a:lnTo>
                  <a:pt x="605725" y="0"/>
                </a:lnTo>
                <a:lnTo>
                  <a:pt x="555247" y="0"/>
                </a:lnTo>
                <a:lnTo>
                  <a:pt x="504769" y="0"/>
                </a:lnTo>
                <a:lnTo>
                  <a:pt x="454291" y="0"/>
                </a:lnTo>
                <a:lnTo>
                  <a:pt x="403814" y="1"/>
                </a:lnTo>
                <a:lnTo>
                  <a:pt x="353336" y="1"/>
                </a:lnTo>
                <a:lnTo>
                  <a:pt x="302859" y="1"/>
                </a:lnTo>
                <a:lnTo>
                  <a:pt x="252382" y="2"/>
                </a:lnTo>
                <a:lnTo>
                  <a:pt x="201905" y="2"/>
                </a:lnTo>
                <a:lnTo>
                  <a:pt x="151428" y="3"/>
                </a:lnTo>
                <a:lnTo>
                  <a:pt x="100952" y="4"/>
                </a:lnTo>
                <a:lnTo>
                  <a:pt x="50475" y="4"/>
                </a:lnTo>
                <a:lnTo>
                  <a:pt x="0" y="5"/>
                </a:lnTo>
                <a:lnTo>
                  <a:pt x="0" y="50737"/>
                </a:lnTo>
                <a:lnTo>
                  <a:pt x="0" y="101469"/>
                </a:lnTo>
                <a:lnTo>
                  <a:pt x="0" y="152200"/>
                </a:lnTo>
                <a:lnTo>
                  <a:pt x="0" y="202932"/>
                </a:lnTo>
                <a:lnTo>
                  <a:pt x="0" y="253664"/>
                </a:lnTo>
                <a:lnTo>
                  <a:pt x="0" y="304396"/>
                </a:lnTo>
                <a:lnTo>
                  <a:pt x="0" y="355128"/>
                </a:lnTo>
                <a:lnTo>
                  <a:pt x="0" y="405860"/>
                </a:lnTo>
                <a:lnTo>
                  <a:pt x="0" y="456592"/>
                </a:lnTo>
                <a:lnTo>
                  <a:pt x="0" y="507324"/>
                </a:lnTo>
                <a:lnTo>
                  <a:pt x="0" y="558056"/>
                </a:lnTo>
                <a:lnTo>
                  <a:pt x="0" y="608788"/>
                </a:lnTo>
                <a:lnTo>
                  <a:pt x="0" y="659520"/>
                </a:lnTo>
                <a:lnTo>
                  <a:pt x="0" y="710252"/>
                </a:lnTo>
                <a:lnTo>
                  <a:pt x="0" y="760984"/>
                </a:lnTo>
                <a:lnTo>
                  <a:pt x="0" y="811717"/>
                </a:lnTo>
                <a:lnTo>
                  <a:pt x="0" y="862449"/>
                </a:lnTo>
                <a:lnTo>
                  <a:pt x="0" y="913181"/>
                </a:lnTo>
                <a:lnTo>
                  <a:pt x="0" y="963913"/>
                </a:lnTo>
                <a:lnTo>
                  <a:pt x="0" y="1014646"/>
                </a:lnTo>
                <a:lnTo>
                  <a:pt x="0" y="1065378"/>
                </a:lnTo>
                <a:lnTo>
                  <a:pt x="0" y="1116110"/>
                </a:lnTo>
                <a:lnTo>
                  <a:pt x="0" y="1166843"/>
                </a:lnTo>
                <a:lnTo>
                  <a:pt x="0" y="1217575"/>
                </a:lnTo>
                <a:lnTo>
                  <a:pt x="0" y="1268307"/>
                </a:lnTo>
                <a:lnTo>
                  <a:pt x="0" y="1319040"/>
                </a:lnTo>
                <a:lnTo>
                  <a:pt x="0" y="1369772"/>
                </a:lnTo>
                <a:lnTo>
                  <a:pt x="0" y="1420505"/>
                </a:lnTo>
                <a:lnTo>
                  <a:pt x="0" y="1471237"/>
                </a:lnTo>
                <a:lnTo>
                  <a:pt x="0" y="1521970"/>
                </a:lnTo>
                <a:lnTo>
                  <a:pt x="0" y="1572702"/>
                </a:lnTo>
                <a:lnTo>
                  <a:pt x="0" y="1623435"/>
                </a:lnTo>
                <a:lnTo>
                  <a:pt x="0" y="1674167"/>
                </a:lnTo>
                <a:lnTo>
                  <a:pt x="0" y="1724900"/>
                </a:lnTo>
                <a:lnTo>
                  <a:pt x="0" y="1775632"/>
                </a:lnTo>
                <a:lnTo>
                  <a:pt x="0" y="1826365"/>
                </a:lnTo>
                <a:lnTo>
                  <a:pt x="0" y="1877097"/>
                </a:lnTo>
                <a:lnTo>
                  <a:pt x="1" y="1927830"/>
                </a:lnTo>
                <a:lnTo>
                  <a:pt x="1" y="1978562"/>
                </a:lnTo>
                <a:lnTo>
                  <a:pt x="1" y="2029295"/>
                </a:lnTo>
                <a:lnTo>
                  <a:pt x="1" y="2080027"/>
                </a:lnTo>
                <a:lnTo>
                  <a:pt x="1" y="2130760"/>
                </a:lnTo>
                <a:lnTo>
                  <a:pt x="1" y="2181492"/>
                </a:lnTo>
                <a:lnTo>
                  <a:pt x="1" y="2232225"/>
                </a:lnTo>
                <a:lnTo>
                  <a:pt x="1" y="2282958"/>
                </a:lnTo>
                <a:lnTo>
                  <a:pt x="1" y="2333690"/>
                </a:lnTo>
                <a:lnTo>
                  <a:pt x="2" y="2384423"/>
                </a:lnTo>
                <a:lnTo>
                  <a:pt x="2" y="2435155"/>
                </a:lnTo>
                <a:lnTo>
                  <a:pt x="2" y="2485888"/>
                </a:lnTo>
                <a:lnTo>
                  <a:pt x="2" y="2536620"/>
                </a:lnTo>
                <a:lnTo>
                  <a:pt x="2" y="2587353"/>
                </a:lnTo>
                <a:lnTo>
                  <a:pt x="2" y="2638085"/>
                </a:lnTo>
                <a:lnTo>
                  <a:pt x="2" y="2688818"/>
                </a:lnTo>
                <a:lnTo>
                  <a:pt x="3" y="2739550"/>
                </a:lnTo>
                <a:lnTo>
                  <a:pt x="3" y="2790283"/>
                </a:lnTo>
                <a:lnTo>
                  <a:pt x="3" y="2841015"/>
                </a:lnTo>
                <a:lnTo>
                  <a:pt x="3" y="2891748"/>
                </a:lnTo>
                <a:lnTo>
                  <a:pt x="3" y="2942480"/>
                </a:lnTo>
                <a:lnTo>
                  <a:pt x="3" y="2993213"/>
                </a:lnTo>
                <a:lnTo>
                  <a:pt x="4" y="3043945"/>
                </a:lnTo>
                <a:lnTo>
                  <a:pt x="4" y="3094678"/>
                </a:lnTo>
                <a:lnTo>
                  <a:pt x="4" y="3145410"/>
                </a:lnTo>
                <a:lnTo>
                  <a:pt x="4" y="3196142"/>
                </a:lnTo>
                <a:lnTo>
                  <a:pt x="5" y="3246875"/>
                </a:lnTo>
                <a:lnTo>
                  <a:pt x="5" y="3297607"/>
                </a:lnTo>
                <a:lnTo>
                  <a:pt x="5" y="3348340"/>
                </a:lnTo>
                <a:lnTo>
                  <a:pt x="5" y="3399072"/>
                </a:lnTo>
                <a:lnTo>
                  <a:pt x="6" y="3449804"/>
                </a:lnTo>
                <a:lnTo>
                  <a:pt x="6" y="3500536"/>
                </a:lnTo>
                <a:lnTo>
                  <a:pt x="6" y="3551269"/>
                </a:lnTo>
                <a:lnTo>
                  <a:pt x="6" y="3602001"/>
                </a:lnTo>
                <a:lnTo>
                  <a:pt x="7" y="3652733"/>
                </a:lnTo>
                <a:lnTo>
                  <a:pt x="7" y="3703465"/>
                </a:lnTo>
                <a:lnTo>
                  <a:pt x="7" y="3754197"/>
                </a:lnTo>
                <a:lnTo>
                  <a:pt x="8" y="3804930"/>
                </a:lnTo>
                <a:lnTo>
                  <a:pt x="8" y="3855662"/>
                </a:lnTo>
                <a:lnTo>
                  <a:pt x="8" y="3906394"/>
                </a:lnTo>
                <a:lnTo>
                  <a:pt x="9" y="3957126"/>
                </a:lnTo>
                <a:lnTo>
                  <a:pt x="9" y="4007858"/>
                </a:lnTo>
                <a:lnTo>
                  <a:pt x="9" y="4058590"/>
                </a:lnTo>
                <a:lnTo>
                  <a:pt x="10" y="4109322"/>
                </a:lnTo>
                <a:lnTo>
                  <a:pt x="10" y="4160053"/>
                </a:lnTo>
                <a:lnTo>
                  <a:pt x="11" y="4210785"/>
                </a:lnTo>
                <a:lnTo>
                  <a:pt x="11" y="4261517"/>
                </a:lnTo>
                <a:lnTo>
                  <a:pt x="11" y="4312249"/>
                </a:lnTo>
                <a:lnTo>
                  <a:pt x="12" y="4362981"/>
                </a:lnTo>
                <a:lnTo>
                  <a:pt x="12" y="4413712"/>
                </a:lnTo>
                <a:lnTo>
                  <a:pt x="50488" y="4413713"/>
                </a:lnTo>
                <a:lnTo>
                  <a:pt x="100964" y="4413714"/>
                </a:lnTo>
                <a:lnTo>
                  <a:pt x="151441" y="4413715"/>
                </a:lnTo>
                <a:lnTo>
                  <a:pt x="201918" y="4413715"/>
                </a:lnTo>
                <a:lnTo>
                  <a:pt x="252394" y="4413716"/>
                </a:lnTo>
                <a:lnTo>
                  <a:pt x="302872" y="4413717"/>
                </a:lnTo>
                <a:lnTo>
                  <a:pt x="353349" y="4413717"/>
                </a:lnTo>
                <a:lnTo>
                  <a:pt x="403826" y="4413718"/>
                </a:lnTo>
                <a:lnTo>
                  <a:pt x="454304" y="4413718"/>
                </a:lnTo>
                <a:lnTo>
                  <a:pt x="504782" y="4413719"/>
                </a:lnTo>
                <a:lnTo>
                  <a:pt x="555259" y="4413719"/>
                </a:lnTo>
                <a:lnTo>
                  <a:pt x="605737" y="4413720"/>
                </a:lnTo>
                <a:lnTo>
                  <a:pt x="656216" y="4413720"/>
                </a:lnTo>
                <a:lnTo>
                  <a:pt x="706694" y="4413720"/>
                </a:lnTo>
                <a:lnTo>
                  <a:pt x="757172" y="4413721"/>
                </a:lnTo>
                <a:lnTo>
                  <a:pt x="807650" y="4413721"/>
                </a:lnTo>
                <a:lnTo>
                  <a:pt x="858129" y="4413721"/>
                </a:lnTo>
                <a:lnTo>
                  <a:pt x="908607" y="4413721"/>
                </a:lnTo>
                <a:lnTo>
                  <a:pt x="959086" y="4413722"/>
                </a:lnTo>
                <a:lnTo>
                  <a:pt x="1009564" y="4413722"/>
                </a:lnTo>
                <a:lnTo>
                  <a:pt x="1060043" y="4413722"/>
                </a:lnTo>
                <a:lnTo>
                  <a:pt x="1110522" y="4413722"/>
                </a:lnTo>
                <a:lnTo>
                  <a:pt x="1161000" y="4413722"/>
                </a:lnTo>
                <a:lnTo>
                  <a:pt x="1211479" y="4413722"/>
                </a:lnTo>
                <a:lnTo>
                  <a:pt x="1261957" y="4413722"/>
                </a:lnTo>
                <a:lnTo>
                  <a:pt x="1312436" y="4413722"/>
                </a:lnTo>
                <a:lnTo>
                  <a:pt x="1362914" y="4413722"/>
                </a:lnTo>
                <a:lnTo>
                  <a:pt x="1413393" y="4413721"/>
                </a:lnTo>
                <a:lnTo>
                  <a:pt x="1463871" y="4413721"/>
                </a:lnTo>
                <a:lnTo>
                  <a:pt x="1514349" y="4413721"/>
                </a:lnTo>
                <a:lnTo>
                  <a:pt x="1564827" y="4413721"/>
                </a:lnTo>
                <a:lnTo>
                  <a:pt x="1615305" y="4413720"/>
                </a:lnTo>
                <a:lnTo>
                  <a:pt x="1665783" y="4413720"/>
                </a:lnTo>
                <a:lnTo>
                  <a:pt x="1716261" y="4413720"/>
                </a:lnTo>
                <a:lnTo>
                  <a:pt x="1766738" y="4413719"/>
                </a:lnTo>
                <a:lnTo>
                  <a:pt x="1817216" y="4413719"/>
                </a:lnTo>
                <a:lnTo>
                  <a:pt x="1867693" y="4413718"/>
                </a:lnTo>
                <a:lnTo>
                  <a:pt x="1918170" y="4413718"/>
                </a:lnTo>
                <a:lnTo>
                  <a:pt x="1968647" y="4413717"/>
                </a:lnTo>
                <a:lnTo>
                  <a:pt x="2019124" y="4413717"/>
                </a:lnTo>
                <a:lnTo>
                  <a:pt x="2069600" y="4413716"/>
                </a:lnTo>
                <a:lnTo>
                  <a:pt x="2120076" y="4413715"/>
                </a:lnTo>
                <a:lnTo>
                  <a:pt x="2170552" y="4413715"/>
                </a:lnTo>
                <a:lnTo>
                  <a:pt x="2221028" y="4413714"/>
                </a:lnTo>
                <a:lnTo>
                  <a:pt x="2271503" y="4413713"/>
                </a:lnTo>
                <a:lnTo>
                  <a:pt x="2321979" y="4413712"/>
                </a:lnTo>
                <a:lnTo>
                  <a:pt x="2321979" y="4363080"/>
                </a:lnTo>
                <a:lnTo>
                  <a:pt x="2321979" y="4312449"/>
                </a:lnTo>
                <a:lnTo>
                  <a:pt x="2321979" y="2431128"/>
                </a:lnTo>
                <a:lnTo>
                  <a:pt x="2327630" y="2425489"/>
                </a:lnTo>
                <a:lnTo>
                  <a:pt x="2560599" y="2192520"/>
                </a:lnTo>
                <a:lnTo>
                  <a:pt x="2327630" y="1959539"/>
                </a:lnTo>
                <a:lnTo>
                  <a:pt x="2321991" y="1953913"/>
                </a:lnTo>
                <a:lnTo>
                  <a:pt x="2321979" y="1945925"/>
                </a:lnTo>
                <a:lnTo>
                  <a:pt x="2321979" y="51213"/>
                </a:lnTo>
                <a:lnTo>
                  <a:pt x="2321979" y="5"/>
                </a:lnTo>
                <a:close/>
              </a:path>
            </a:pathLst>
          </a:custGeom>
          <a:ln w="38531">
            <a:solidFill>
              <a:srgbClr val="D89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4472" y="3115406"/>
            <a:ext cx="457200" cy="516890"/>
          </a:xfrm>
          <a:custGeom>
            <a:avLst/>
            <a:gdLst/>
            <a:ahLst/>
            <a:cxnLst/>
            <a:rect l="l" t="t" r="r" b="b"/>
            <a:pathLst>
              <a:path w="457200" h="516889">
                <a:moveTo>
                  <a:pt x="97701" y="0"/>
                </a:moveTo>
                <a:lnTo>
                  <a:pt x="81418" y="3295"/>
                </a:lnTo>
                <a:lnTo>
                  <a:pt x="68106" y="12276"/>
                </a:lnTo>
                <a:lnTo>
                  <a:pt x="59124" y="25583"/>
                </a:lnTo>
                <a:lnTo>
                  <a:pt x="55829" y="41859"/>
                </a:lnTo>
                <a:lnTo>
                  <a:pt x="55829" y="59308"/>
                </a:lnTo>
                <a:lnTo>
                  <a:pt x="6832" y="59308"/>
                </a:lnTo>
                <a:lnTo>
                  <a:pt x="0" y="65557"/>
                </a:lnTo>
                <a:lnTo>
                  <a:pt x="0" y="510133"/>
                </a:lnTo>
                <a:lnTo>
                  <a:pt x="6832" y="516394"/>
                </a:lnTo>
                <a:lnTo>
                  <a:pt x="451408" y="516394"/>
                </a:lnTo>
                <a:lnTo>
                  <a:pt x="457085" y="510133"/>
                </a:lnTo>
                <a:lnTo>
                  <a:pt x="457085" y="488480"/>
                </a:lnTo>
                <a:lnTo>
                  <a:pt x="27914" y="488480"/>
                </a:lnTo>
                <a:lnTo>
                  <a:pt x="27914" y="406476"/>
                </a:lnTo>
                <a:lnTo>
                  <a:pt x="457085" y="406476"/>
                </a:lnTo>
                <a:lnTo>
                  <a:pt x="457085" y="380314"/>
                </a:lnTo>
                <a:lnTo>
                  <a:pt x="27914" y="380314"/>
                </a:lnTo>
                <a:lnTo>
                  <a:pt x="27914" y="298322"/>
                </a:lnTo>
                <a:lnTo>
                  <a:pt x="163982" y="298322"/>
                </a:lnTo>
                <a:lnTo>
                  <a:pt x="457085" y="298310"/>
                </a:lnTo>
                <a:lnTo>
                  <a:pt x="457085" y="272148"/>
                </a:lnTo>
                <a:lnTo>
                  <a:pt x="27914" y="272148"/>
                </a:lnTo>
                <a:lnTo>
                  <a:pt x="27914" y="188404"/>
                </a:lnTo>
                <a:lnTo>
                  <a:pt x="457085" y="188404"/>
                </a:lnTo>
                <a:lnTo>
                  <a:pt x="457085" y="104673"/>
                </a:lnTo>
                <a:lnTo>
                  <a:pt x="90004" y="104673"/>
                </a:lnTo>
                <a:lnTo>
                  <a:pt x="83731" y="98412"/>
                </a:lnTo>
                <a:lnTo>
                  <a:pt x="83731" y="34175"/>
                </a:lnTo>
                <a:lnTo>
                  <a:pt x="90004" y="27914"/>
                </a:lnTo>
                <a:lnTo>
                  <a:pt x="136749" y="27914"/>
                </a:lnTo>
                <a:lnTo>
                  <a:pt x="136277" y="25583"/>
                </a:lnTo>
                <a:lnTo>
                  <a:pt x="127295" y="12276"/>
                </a:lnTo>
                <a:lnTo>
                  <a:pt x="113984" y="3295"/>
                </a:lnTo>
                <a:lnTo>
                  <a:pt x="97701" y="0"/>
                </a:lnTo>
                <a:close/>
              </a:path>
              <a:path w="457200" h="516889">
                <a:moveTo>
                  <a:pt x="163995" y="406476"/>
                </a:moveTo>
                <a:lnTo>
                  <a:pt x="137820" y="406476"/>
                </a:lnTo>
                <a:lnTo>
                  <a:pt x="137820" y="488480"/>
                </a:lnTo>
                <a:lnTo>
                  <a:pt x="163995" y="488480"/>
                </a:lnTo>
                <a:lnTo>
                  <a:pt x="163995" y="406476"/>
                </a:lnTo>
                <a:close/>
              </a:path>
              <a:path w="457200" h="516889">
                <a:moveTo>
                  <a:pt x="315772" y="406476"/>
                </a:moveTo>
                <a:lnTo>
                  <a:pt x="289610" y="406476"/>
                </a:lnTo>
                <a:lnTo>
                  <a:pt x="289610" y="488480"/>
                </a:lnTo>
                <a:lnTo>
                  <a:pt x="315772" y="488480"/>
                </a:lnTo>
                <a:lnTo>
                  <a:pt x="315772" y="406476"/>
                </a:lnTo>
                <a:close/>
              </a:path>
              <a:path w="457200" h="516889">
                <a:moveTo>
                  <a:pt x="457085" y="406476"/>
                </a:moveTo>
                <a:lnTo>
                  <a:pt x="429171" y="406476"/>
                </a:lnTo>
                <a:lnTo>
                  <a:pt x="429171" y="488480"/>
                </a:lnTo>
                <a:lnTo>
                  <a:pt x="457085" y="488480"/>
                </a:lnTo>
                <a:lnTo>
                  <a:pt x="457085" y="406476"/>
                </a:lnTo>
                <a:close/>
              </a:path>
              <a:path w="457200" h="516889">
                <a:moveTo>
                  <a:pt x="163982" y="298322"/>
                </a:moveTo>
                <a:lnTo>
                  <a:pt x="137820" y="298322"/>
                </a:lnTo>
                <a:lnTo>
                  <a:pt x="137820" y="380314"/>
                </a:lnTo>
                <a:lnTo>
                  <a:pt x="457085" y="380314"/>
                </a:lnTo>
                <a:lnTo>
                  <a:pt x="163982" y="380301"/>
                </a:lnTo>
                <a:lnTo>
                  <a:pt x="163982" y="298322"/>
                </a:lnTo>
                <a:close/>
              </a:path>
              <a:path w="457200" h="516889">
                <a:moveTo>
                  <a:pt x="315772" y="298310"/>
                </a:moveTo>
                <a:lnTo>
                  <a:pt x="289598" y="298310"/>
                </a:lnTo>
                <a:lnTo>
                  <a:pt x="289598" y="380301"/>
                </a:lnTo>
                <a:lnTo>
                  <a:pt x="315772" y="380301"/>
                </a:lnTo>
                <a:lnTo>
                  <a:pt x="315772" y="298310"/>
                </a:lnTo>
                <a:close/>
              </a:path>
              <a:path w="457200" h="516889">
                <a:moveTo>
                  <a:pt x="457085" y="298310"/>
                </a:moveTo>
                <a:lnTo>
                  <a:pt x="429171" y="298310"/>
                </a:lnTo>
                <a:lnTo>
                  <a:pt x="429171" y="380301"/>
                </a:lnTo>
                <a:lnTo>
                  <a:pt x="457085" y="380301"/>
                </a:lnTo>
                <a:lnTo>
                  <a:pt x="457085" y="298310"/>
                </a:lnTo>
                <a:close/>
              </a:path>
              <a:path w="457200" h="516889">
                <a:moveTo>
                  <a:pt x="163995" y="188404"/>
                </a:moveTo>
                <a:lnTo>
                  <a:pt x="137820" y="188404"/>
                </a:lnTo>
                <a:lnTo>
                  <a:pt x="137820" y="272148"/>
                </a:lnTo>
                <a:lnTo>
                  <a:pt x="163995" y="272148"/>
                </a:lnTo>
                <a:lnTo>
                  <a:pt x="163995" y="188404"/>
                </a:lnTo>
                <a:close/>
              </a:path>
              <a:path w="457200" h="516889">
                <a:moveTo>
                  <a:pt x="315772" y="188404"/>
                </a:moveTo>
                <a:lnTo>
                  <a:pt x="289610" y="188404"/>
                </a:lnTo>
                <a:lnTo>
                  <a:pt x="289610" y="272148"/>
                </a:lnTo>
                <a:lnTo>
                  <a:pt x="315772" y="272148"/>
                </a:lnTo>
                <a:lnTo>
                  <a:pt x="315772" y="188404"/>
                </a:lnTo>
                <a:close/>
              </a:path>
              <a:path w="457200" h="516889">
                <a:moveTo>
                  <a:pt x="457085" y="188404"/>
                </a:moveTo>
                <a:lnTo>
                  <a:pt x="429171" y="188404"/>
                </a:lnTo>
                <a:lnTo>
                  <a:pt x="429171" y="272148"/>
                </a:lnTo>
                <a:lnTo>
                  <a:pt x="457085" y="272148"/>
                </a:lnTo>
                <a:lnTo>
                  <a:pt x="457085" y="188404"/>
                </a:lnTo>
                <a:close/>
              </a:path>
              <a:path w="457200" h="516889">
                <a:moveTo>
                  <a:pt x="136749" y="27914"/>
                </a:moveTo>
                <a:lnTo>
                  <a:pt x="105397" y="27914"/>
                </a:lnTo>
                <a:lnTo>
                  <a:pt x="111645" y="34175"/>
                </a:lnTo>
                <a:lnTo>
                  <a:pt x="111645" y="98412"/>
                </a:lnTo>
                <a:lnTo>
                  <a:pt x="105397" y="104673"/>
                </a:lnTo>
                <a:lnTo>
                  <a:pt x="220840" y="104673"/>
                </a:lnTo>
                <a:lnTo>
                  <a:pt x="214579" y="98412"/>
                </a:lnTo>
                <a:lnTo>
                  <a:pt x="214579" y="59308"/>
                </a:lnTo>
                <a:lnTo>
                  <a:pt x="139572" y="59308"/>
                </a:lnTo>
                <a:lnTo>
                  <a:pt x="139572" y="41859"/>
                </a:lnTo>
                <a:lnTo>
                  <a:pt x="136749" y="27914"/>
                </a:lnTo>
                <a:close/>
              </a:path>
              <a:path w="457200" h="516889">
                <a:moveTo>
                  <a:pt x="267584" y="27914"/>
                </a:moveTo>
                <a:lnTo>
                  <a:pt x="236232" y="27914"/>
                </a:lnTo>
                <a:lnTo>
                  <a:pt x="242493" y="34175"/>
                </a:lnTo>
                <a:lnTo>
                  <a:pt x="242493" y="98412"/>
                </a:lnTo>
                <a:lnTo>
                  <a:pt x="236232" y="104673"/>
                </a:lnTo>
                <a:lnTo>
                  <a:pt x="351688" y="104673"/>
                </a:lnTo>
                <a:lnTo>
                  <a:pt x="345427" y="98412"/>
                </a:lnTo>
                <a:lnTo>
                  <a:pt x="345427" y="59308"/>
                </a:lnTo>
                <a:lnTo>
                  <a:pt x="270408" y="59308"/>
                </a:lnTo>
                <a:lnTo>
                  <a:pt x="270408" y="41859"/>
                </a:lnTo>
                <a:lnTo>
                  <a:pt x="267584" y="27914"/>
                </a:lnTo>
                <a:close/>
              </a:path>
              <a:path w="457200" h="516889">
                <a:moveTo>
                  <a:pt x="398432" y="27914"/>
                </a:moveTo>
                <a:lnTo>
                  <a:pt x="367080" y="27914"/>
                </a:lnTo>
                <a:lnTo>
                  <a:pt x="373341" y="34175"/>
                </a:lnTo>
                <a:lnTo>
                  <a:pt x="373341" y="98412"/>
                </a:lnTo>
                <a:lnTo>
                  <a:pt x="367080" y="104673"/>
                </a:lnTo>
                <a:lnTo>
                  <a:pt x="457085" y="104673"/>
                </a:lnTo>
                <a:lnTo>
                  <a:pt x="457085" y="65557"/>
                </a:lnTo>
                <a:lnTo>
                  <a:pt x="451408" y="59308"/>
                </a:lnTo>
                <a:lnTo>
                  <a:pt x="401256" y="59308"/>
                </a:lnTo>
                <a:lnTo>
                  <a:pt x="401256" y="41859"/>
                </a:lnTo>
                <a:lnTo>
                  <a:pt x="398432" y="27914"/>
                </a:lnTo>
                <a:close/>
              </a:path>
              <a:path w="457200" h="516889">
                <a:moveTo>
                  <a:pt x="228536" y="0"/>
                </a:moveTo>
                <a:lnTo>
                  <a:pt x="212260" y="3295"/>
                </a:lnTo>
                <a:lnTo>
                  <a:pt x="198953" y="12276"/>
                </a:lnTo>
                <a:lnTo>
                  <a:pt x="189972" y="25583"/>
                </a:lnTo>
                <a:lnTo>
                  <a:pt x="186677" y="41859"/>
                </a:lnTo>
                <a:lnTo>
                  <a:pt x="186677" y="59308"/>
                </a:lnTo>
                <a:lnTo>
                  <a:pt x="214579" y="59308"/>
                </a:lnTo>
                <a:lnTo>
                  <a:pt x="214579" y="34175"/>
                </a:lnTo>
                <a:lnTo>
                  <a:pt x="220840" y="27914"/>
                </a:lnTo>
                <a:lnTo>
                  <a:pt x="267584" y="27914"/>
                </a:lnTo>
                <a:lnTo>
                  <a:pt x="267112" y="25583"/>
                </a:lnTo>
                <a:lnTo>
                  <a:pt x="258130" y="12276"/>
                </a:lnTo>
                <a:lnTo>
                  <a:pt x="244819" y="3295"/>
                </a:lnTo>
                <a:lnTo>
                  <a:pt x="228536" y="0"/>
                </a:lnTo>
                <a:close/>
              </a:path>
              <a:path w="457200" h="516889">
                <a:moveTo>
                  <a:pt x="359384" y="0"/>
                </a:moveTo>
                <a:lnTo>
                  <a:pt x="343101" y="3295"/>
                </a:lnTo>
                <a:lnTo>
                  <a:pt x="329790" y="12276"/>
                </a:lnTo>
                <a:lnTo>
                  <a:pt x="320808" y="25583"/>
                </a:lnTo>
                <a:lnTo>
                  <a:pt x="317512" y="41859"/>
                </a:lnTo>
                <a:lnTo>
                  <a:pt x="317512" y="59308"/>
                </a:lnTo>
                <a:lnTo>
                  <a:pt x="345427" y="59308"/>
                </a:lnTo>
                <a:lnTo>
                  <a:pt x="345427" y="34175"/>
                </a:lnTo>
                <a:lnTo>
                  <a:pt x="351688" y="27914"/>
                </a:lnTo>
                <a:lnTo>
                  <a:pt x="398432" y="27914"/>
                </a:lnTo>
                <a:lnTo>
                  <a:pt x="397960" y="25583"/>
                </a:lnTo>
                <a:lnTo>
                  <a:pt x="388978" y="12276"/>
                </a:lnTo>
                <a:lnTo>
                  <a:pt x="375667" y="3295"/>
                </a:lnTo>
                <a:lnTo>
                  <a:pt x="35938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2910" y="3313564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0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8572" y="3313564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35" y="18186"/>
                </a:lnTo>
                <a:lnTo>
                  <a:pt x="0" y="38481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1632" y="3313564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0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908" y="3421733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74"/>
                </a:lnTo>
                <a:lnTo>
                  <a:pt x="16522" y="18186"/>
                </a:lnTo>
                <a:lnTo>
                  <a:pt x="0" y="38468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8570" y="3421733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43" y="26974"/>
                </a:lnTo>
                <a:lnTo>
                  <a:pt x="16535" y="18186"/>
                </a:lnTo>
                <a:lnTo>
                  <a:pt x="0" y="38468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1632" y="3421733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74"/>
                </a:lnTo>
                <a:lnTo>
                  <a:pt x="16522" y="18186"/>
                </a:lnTo>
                <a:lnTo>
                  <a:pt x="0" y="38468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2908" y="353163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1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8572" y="353163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35" y="18186"/>
                </a:lnTo>
                <a:lnTo>
                  <a:pt x="0" y="38481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2545" y="3124113"/>
            <a:ext cx="1311275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20" dirty="0">
                <a:solidFill>
                  <a:srgbClr val="D893AC"/>
                </a:solidFill>
                <a:latin typeface="Arial"/>
                <a:cs typeface="Arial"/>
              </a:rPr>
              <a:t>best</a:t>
            </a:r>
            <a:r>
              <a:rPr sz="1800" spc="-110" dirty="0">
                <a:solidFill>
                  <a:srgbClr val="D893AC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D893AC"/>
                </a:solidFill>
                <a:latin typeface="Arial"/>
                <a:cs typeface="Arial"/>
              </a:rPr>
              <a:t>months  </a:t>
            </a:r>
            <a:r>
              <a:rPr sz="1800" spc="-30" dirty="0">
                <a:solidFill>
                  <a:srgbClr val="D893AC"/>
                </a:solidFill>
                <a:latin typeface="Arial"/>
                <a:cs typeface="Arial"/>
              </a:rPr>
              <a:t>&amp; </a:t>
            </a:r>
            <a:r>
              <a:rPr sz="1800" spc="15" dirty="0">
                <a:solidFill>
                  <a:srgbClr val="D893AC"/>
                </a:solidFill>
                <a:latin typeface="Arial"/>
                <a:cs typeface="Arial"/>
              </a:rPr>
              <a:t>ideal</a:t>
            </a:r>
            <a:r>
              <a:rPr sz="1800" spc="-80" dirty="0">
                <a:solidFill>
                  <a:srgbClr val="D893AC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D893AC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6514" y="4253778"/>
            <a:ext cx="453390" cy="347980"/>
          </a:xfrm>
          <a:custGeom>
            <a:avLst/>
            <a:gdLst/>
            <a:ahLst/>
            <a:cxnLst/>
            <a:rect l="l" t="t" r="r" b="b"/>
            <a:pathLst>
              <a:path w="453390" h="347979">
                <a:moveTo>
                  <a:pt x="366026" y="0"/>
                </a:moveTo>
                <a:lnTo>
                  <a:pt x="361645" y="0"/>
                </a:lnTo>
                <a:lnTo>
                  <a:pt x="359727" y="761"/>
                </a:lnTo>
                <a:lnTo>
                  <a:pt x="356692" y="3784"/>
                </a:lnTo>
                <a:lnTo>
                  <a:pt x="355930" y="5727"/>
                </a:lnTo>
                <a:lnTo>
                  <a:pt x="355930" y="56616"/>
                </a:lnTo>
                <a:lnTo>
                  <a:pt x="291210" y="56616"/>
                </a:lnTo>
                <a:lnTo>
                  <a:pt x="251486" y="63023"/>
                </a:lnTo>
                <a:lnTo>
                  <a:pt x="214727" y="83572"/>
                </a:lnTo>
                <a:lnTo>
                  <a:pt x="186574" y="115082"/>
                </a:lnTo>
                <a:lnTo>
                  <a:pt x="166650" y="149202"/>
                </a:lnTo>
                <a:lnTo>
                  <a:pt x="148132" y="189585"/>
                </a:lnTo>
                <a:lnTo>
                  <a:pt x="137385" y="214179"/>
                </a:lnTo>
                <a:lnTo>
                  <a:pt x="128409" y="232829"/>
                </a:lnTo>
                <a:lnTo>
                  <a:pt x="99098" y="273024"/>
                </a:lnTo>
                <a:lnTo>
                  <a:pt x="72809" y="283121"/>
                </a:lnTo>
                <a:lnTo>
                  <a:pt x="5727" y="283121"/>
                </a:lnTo>
                <a:lnTo>
                  <a:pt x="3784" y="283883"/>
                </a:lnTo>
                <a:lnTo>
                  <a:pt x="761" y="286905"/>
                </a:lnTo>
                <a:lnTo>
                  <a:pt x="0" y="288848"/>
                </a:lnTo>
                <a:lnTo>
                  <a:pt x="0" y="342112"/>
                </a:lnTo>
                <a:lnTo>
                  <a:pt x="774" y="344055"/>
                </a:lnTo>
                <a:lnTo>
                  <a:pt x="3797" y="347090"/>
                </a:lnTo>
                <a:lnTo>
                  <a:pt x="5740" y="347840"/>
                </a:lnTo>
                <a:lnTo>
                  <a:pt x="64719" y="347840"/>
                </a:lnTo>
                <a:lnTo>
                  <a:pt x="104448" y="341438"/>
                </a:lnTo>
                <a:lnTo>
                  <a:pt x="141210" y="320889"/>
                </a:lnTo>
                <a:lnTo>
                  <a:pt x="169366" y="289387"/>
                </a:lnTo>
                <a:lnTo>
                  <a:pt x="189285" y="255258"/>
                </a:lnTo>
                <a:lnTo>
                  <a:pt x="218538" y="190285"/>
                </a:lnTo>
                <a:lnTo>
                  <a:pt x="227507" y="171653"/>
                </a:lnTo>
                <a:lnTo>
                  <a:pt x="256844" y="131457"/>
                </a:lnTo>
                <a:lnTo>
                  <a:pt x="283121" y="121335"/>
                </a:lnTo>
                <a:lnTo>
                  <a:pt x="355930" y="121335"/>
                </a:lnTo>
                <a:lnTo>
                  <a:pt x="355930" y="172059"/>
                </a:lnTo>
                <a:lnTo>
                  <a:pt x="356717" y="173964"/>
                </a:lnTo>
                <a:lnTo>
                  <a:pt x="359930" y="177164"/>
                </a:lnTo>
                <a:lnTo>
                  <a:pt x="361822" y="177965"/>
                </a:lnTo>
                <a:lnTo>
                  <a:pt x="366369" y="177965"/>
                </a:lnTo>
                <a:lnTo>
                  <a:pt x="368312" y="177203"/>
                </a:lnTo>
                <a:lnTo>
                  <a:pt x="452247" y="93281"/>
                </a:lnTo>
                <a:lnTo>
                  <a:pt x="452996" y="91338"/>
                </a:lnTo>
                <a:lnTo>
                  <a:pt x="452996" y="86626"/>
                </a:lnTo>
                <a:lnTo>
                  <a:pt x="452247" y="84683"/>
                </a:lnTo>
                <a:lnTo>
                  <a:pt x="370090" y="2527"/>
                </a:lnTo>
                <a:lnTo>
                  <a:pt x="368058" y="838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6515" y="4310407"/>
            <a:ext cx="168363" cy="125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4341" y="4475730"/>
            <a:ext cx="265430" cy="182880"/>
          </a:xfrm>
          <a:custGeom>
            <a:avLst/>
            <a:gdLst/>
            <a:ahLst/>
            <a:cxnLst/>
            <a:rect l="l" t="t" r="r" b="b"/>
            <a:pathLst>
              <a:path w="265430" h="182879">
                <a:moveTo>
                  <a:pt x="34378" y="0"/>
                </a:moveTo>
                <a:lnTo>
                  <a:pt x="24929" y="21373"/>
                </a:lnTo>
                <a:lnTo>
                  <a:pt x="16051" y="40000"/>
                </a:lnTo>
                <a:lnTo>
                  <a:pt x="7741" y="55876"/>
                </a:lnTo>
                <a:lnTo>
                  <a:pt x="0" y="68999"/>
                </a:lnTo>
                <a:lnTo>
                  <a:pt x="4546" y="75577"/>
                </a:lnTo>
                <a:lnTo>
                  <a:pt x="32435" y="103974"/>
                </a:lnTo>
                <a:lnTo>
                  <a:pt x="67157" y="120903"/>
                </a:lnTo>
                <a:lnTo>
                  <a:pt x="121411" y="126352"/>
                </a:lnTo>
                <a:lnTo>
                  <a:pt x="168109" y="125882"/>
                </a:lnTo>
                <a:lnTo>
                  <a:pt x="168109" y="176618"/>
                </a:lnTo>
                <a:lnTo>
                  <a:pt x="168910" y="178511"/>
                </a:lnTo>
                <a:lnTo>
                  <a:pt x="172110" y="181698"/>
                </a:lnTo>
                <a:lnTo>
                  <a:pt x="174002" y="182511"/>
                </a:lnTo>
                <a:lnTo>
                  <a:pt x="178561" y="182511"/>
                </a:lnTo>
                <a:lnTo>
                  <a:pt x="180505" y="181749"/>
                </a:lnTo>
                <a:lnTo>
                  <a:pt x="264414" y="97815"/>
                </a:lnTo>
                <a:lnTo>
                  <a:pt x="265176" y="95897"/>
                </a:lnTo>
                <a:lnTo>
                  <a:pt x="265176" y="91160"/>
                </a:lnTo>
                <a:lnTo>
                  <a:pt x="264414" y="89230"/>
                </a:lnTo>
                <a:lnTo>
                  <a:pt x="182257" y="7086"/>
                </a:lnTo>
                <a:lnTo>
                  <a:pt x="180225" y="5384"/>
                </a:lnTo>
                <a:lnTo>
                  <a:pt x="178206" y="4559"/>
                </a:lnTo>
                <a:lnTo>
                  <a:pt x="173812" y="4559"/>
                </a:lnTo>
                <a:lnTo>
                  <a:pt x="171881" y="5308"/>
                </a:lnTo>
                <a:lnTo>
                  <a:pt x="168859" y="8343"/>
                </a:lnTo>
                <a:lnTo>
                  <a:pt x="168109" y="10286"/>
                </a:lnTo>
                <a:lnTo>
                  <a:pt x="168109" y="61188"/>
                </a:lnTo>
                <a:lnTo>
                  <a:pt x="95961" y="61188"/>
                </a:lnTo>
                <a:lnTo>
                  <a:pt x="58267" y="40449"/>
                </a:lnTo>
                <a:lnTo>
                  <a:pt x="38074" y="7569"/>
                </a:lnTo>
                <a:lnTo>
                  <a:pt x="34378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92545" y="4150491"/>
            <a:ext cx="1012190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35" dirty="0">
                <a:solidFill>
                  <a:srgbClr val="D893AC"/>
                </a:solidFill>
                <a:latin typeface="Arial"/>
                <a:cs typeface="Arial"/>
              </a:rPr>
              <a:t>c</a:t>
            </a:r>
            <a:r>
              <a:rPr sz="1800" spc="25" dirty="0">
                <a:solidFill>
                  <a:srgbClr val="D893AC"/>
                </a:solidFill>
                <a:latin typeface="Arial"/>
                <a:cs typeface="Arial"/>
              </a:rPr>
              <a:t>ombin</a:t>
            </a:r>
            <a:r>
              <a:rPr sz="1800" spc="5" dirty="0">
                <a:solidFill>
                  <a:srgbClr val="D893AC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D893AC"/>
                </a:solidFill>
                <a:latin typeface="Arial"/>
                <a:cs typeface="Arial"/>
              </a:rPr>
              <a:t>s  </a:t>
            </a:r>
            <a:r>
              <a:rPr sz="1800" spc="20" dirty="0">
                <a:solidFill>
                  <a:srgbClr val="D893AC"/>
                </a:solidFill>
                <a:latin typeface="Arial"/>
                <a:cs typeface="Arial"/>
              </a:rPr>
              <a:t>well</a:t>
            </a:r>
            <a:r>
              <a:rPr sz="1800" spc="-65" dirty="0">
                <a:solidFill>
                  <a:srgbClr val="D893AC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D893AC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2545" y="7023116"/>
            <a:ext cx="1296670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10" dirty="0">
                <a:solidFill>
                  <a:srgbClr val="D893AC"/>
                </a:solidFill>
                <a:latin typeface="Arial"/>
                <a:cs typeface="Arial"/>
              </a:rPr>
              <a:t>key  </a:t>
            </a:r>
            <a:r>
              <a:rPr sz="1800" spc="-5" dirty="0">
                <a:solidFill>
                  <a:srgbClr val="D893AC"/>
                </a:solidFill>
                <a:latin typeface="Arial"/>
                <a:cs typeface="Arial"/>
              </a:rPr>
              <a:t>d</a:t>
            </a:r>
            <a:r>
              <a:rPr sz="1800" spc="-25" dirty="0">
                <a:solidFill>
                  <a:srgbClr val="D893AC"/>
                </a:solidFill>
                <a:latin typeface="Arial"/>
                <a:cs typeface="Arial"/>
              </a:rPr>
              <a:t>e</a:t>
            </a:r>
            <a:r>
              <a:rPr sz="1800" spc="-70" dirty="0">
                <a:solidFill>
                  <a:srgbClr val="D893AC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D893AC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3549" y="7005621"/>
            <a:ext cx="419100" cy="568960"/>
          </a:xfrm>
          <a:custGeom>
            <a:avLst/>
            <a:gdLst/>
            <a:ahLst/>
            <a:cxnLst/>
            <a:rect l="l" t="t" r="r" b="b"/>
            <a:pathLst>
              <a:path w="419100" h="568959">
                <a:moveTo>
                  <a:pt x="209448" y="0"/>
                </a:moveTo>
                <a:lnTo>
                  <a:pt x="161484" y="5541"/>
                </a:lnTo>
                <a:lnTo>
                  <a:pt x="117423" y="21322"/>
                </a:lnTo>
                <a:lnTo>
                  <a:pt x="78530" y="46074"/>
                </a:lnTo>
                <a:lnTo>
                  <a:pt x="46074" y="78530"/>
                </a:lnTo>
                <a:lnTo>
                  <a:pt x="21322" y="117423"/>
                </a:lnTo>
                <a:lnTo>
                  <a:pt x="5541" y="161484"/>
                </a:lnTo>
                <a:lnTo>
                  <a:pt x="0" y="209448"/>
                </a:lnTo>
                <a:lnTo>
                  <a:pt x="1154" y="231783"/>
                </a:lnTo>
                <a:lnTo>
                  <a:pt x="10329" y="274620"/>
                </a:lnTo>
                <a:lnTo>
                  <a:pt x="47953" y="352373"/>
                </a:lnTo>
                <a:lnTo>
                  <a:pt x="82297" y="408255"/>
                </a:lnTo>
                <a:lnTo>
                  <a:pt x="118039" y="460032"/>
                </a:lnTo>
                <a:lnTo>
                  <a:pt x="151877" y="505120"/>
                </a:lnTo>
                <a:lnTo>
                  <a:pt x="180510" y="540936"/>
                </a:lnTo>
                <a:lnTo>
                  <a:pt x="206070" y="568960"/>
                </a:lnTo>
                <a:lnTo>
                  <a:pt x="212864" y="568960"/>
                </a:lnTo>
                <a:lnTo>
                  <a:pt x="267035" y="505114"/>
                </a:lnTo>
                <a:lnTo>
                  <a:pt x="300875" y="460022"/>
                </a:lnTo>
                <a:lnTo>
                  <a:pt x="336619" y="408243"/>
                </a:lnTo>
                <a:lnTo>
                  <a:pt x="370960" y="352364"/>
                </a:lnTo>
                <a:lnTo>
                  <a:pt x="388569" y="318262"/>
                </a:lnTo>
                <a:lnTo>
                  <a:pt x="209448" y="318262"/>
                </a:lnTo>
                <a:lnTo>
                  <a:pt x="167137" y="309696"/>
                </a:lnTo>
                <a:lnTo>
                  <a:pt x="132549" y="286353"/>
                </a:lnTo>
                <a:lnTo>
                  <a:pt x="109210" y="251760"/>
                </a:lnTo>
                <a:lnTo>
                  <a:pt x="100647" y="209448"/>
                </a:lnTo>
                <a:lnTo>
                  <a:pt x="109210" y="167143"/>
                </a:lnTo>
                <a:lnTo>
                  <a:pt x="132549" y="132554"/>
                </a:lnTo>
                <a:lnTo>
                  <a:pt x="167137" y="109212"/>
                </a:lnTo>
                <a:lnTo>
                  <a:pt x="209448" y="100647"/>
                </a:lnTo>
                <a:lnTo>
                  <a:pt x="386917" y="100647"/>
                </a:lnTo>
                <a:lnTo>
                  <a:pt x="372838" y="78530"/>
                </a:lnTo>
                <a:lnTo>
                  <a:pt x="340378" y="46074"/>
                </a:lnTo>
                <a:lnTo>
                  <a:pt x="301482" y="21322"/>
                </a:lnTo>
                <a:lnTo>
                  <a:pt x="257416" y="5541"/>
                </a:lnTo>
                <a:lnTo>
                  <a:pt x="209448" y="0"/>
                </a:lnTo>
                <a:close/>
              </a:path>
              <a:path w="419100" h="568959">
                <a:moveTo>
                  <a:pt x="386917" y="100647"/>
                </a:moveTo>
                <a:lnTo>
                  <a:pt x="209448" y="100647"/>
                </a:lnTo>
                <a:lnTo>
                  <a:pt x="251760" y="109212"/>
                </a:lnTo>
                <a:lnTo>
                  <a:pt x="286353" y="132554"/>
                </a:lnTo>
                <a:lnTo>
                  <a:pt x="309696" y="167143"/>
                </a:lnTo>
                <a:lnTo>
                  <a:pt x="318262" y="209448"/>
                </a:lnTo>
                <a:lnTo>
                  <a:pt x="309696" y="251760"/>
                </a:lnTo>
                <a:lnTo>
                  <a:pt x="286353" y="286353"/>
                </a:lnTo>
                <a:lnTo>
                  <a:pt x="251760" y="309696"/>
                </a:lnTo>
                <a:lnTo>
                  <a:pt x="209448" y="318262"/>
                </a:lnTo>
                <a:lnTo>
                  <a:pt x="388569" y="318262"/>
                </a:lnTo>
                <a:lnTo>
                  <a:pt x="408594" y="274620"/>
                </a:lnTo>
                <a:lnTo>
                  <a:pt x="417780" y="231783"/>
                </a:lnTo>
                <a:lnTo>
                  <a:pt x="418934" y="209448"/>
                </a:lnTo>
                <a:lnTo>
                  <a:pt x="413383" y="161484"/>
                </a:lnTo>
                <a:lnTo>
                  <a:pt x="397595" y="117423"/>
                </a:lnTo>
                <a:lnTo>
                  <a:pt x="386917" y="100647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2545" y="10511740"/>
            <a:ext cx="1067435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15" dirty="0">
                <a:solidFill>
                  <a:srgbClr val="D893AC"/>
                </a:solidFill>
                <a:latin typeface="Arial"/>
                <a:cs typeface="Arial"/>
              </a:rPr>
              <a:t>Mina’s  </a:t>
            </a:r>
            <a:r>
              <a:rPr sz="1800" spc="20" dirty="0">
                <a:solidFill>
                  <a:srgbClr val="D893AC"/>
                </a:solidFill>
                <a:latin typeface="Arial"/>
                <a:cs typeface="Arial"/>
              </a:rPr>
              <a:t>Insider</a:t>
            </a:r>
            <a:r>
              <a:rPr sz="1800" spc="-85" dirty="0">
                <a:solidFill>
                  <a:srgbClr val="D893AC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D893AC"/>
                </a:solidFill>
                <a:latin typeface="Arial"/>
                <a:cs typeface="Arial"/>
              </a:rPr>
              <a:t>tip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6489" y="10544769"/>
            <a:ext cx="547370" cy="467995"/>
          </a:xfrm>
          <a:custGeom>
            <a:avLst/>
            <a:gdLst/>
            <a:ahLst/>
            <a:cxnLst/>
            <a:rect l="l" t="t" r="r" b="b"/>
            <a:pathLst>
              <a:path w="547369" h="467995">
                <a:moveTo>
                  <a:pt x="253580" y="0"/>
                </a:moveTo>
                <a:lnTo>
                  <a:pt x="202477" y="4753"/>
                </a:lnTo>
                <a:lnTo>
                  <a:pt x="154878" y="18386"/>
                </a:lnTo>
                <a:lnTo>
                  <a:pt x="111804" y="39957"/>
                </a:lnTo>
                <a:lnTo>
                  <a:pt x="74274" y="68526"/>
                </a:lnTo>
                <a:lnTo>
                  <a:pt x="43309" y="103151"/>
                </a:lnTo>
                <a:lnTo>
                  <a:pt x="19928" y="142892"/>
                </a:lnTo>
                <a:lnTo>
                  <a:pt x="5152" y="186809"/>
                </a:lnTo>
                <a:lnTo>
                  <a:pt x="0" y="233959"/>
                </a:lnTo>
                <a:lnTo>
                  <a:pt x="5152" y="281109"/>
                </a:lnTo>
                <a:lnTo>
                  <a:pt x="19928" y="325025"/>
                </a:lnTo>
                <a:lnTo>
                  <a:pt x="43309" y="364767"/>
                </a:lnTo>
                <a:lnTo>
                  <a:pt x="74274" y="399392"/>
                </a:lnTo>
                <a:lnTo>
                  <a:pt x="111804" y="427961"/>
                </a:lnTo>
                <a:lnTo>
                  <a:pt x="154878" y="449532"/>
                </a:lnTo>
                <a:lnTo>
                  <a:pt x="202477" y="463165"/>
                </a:lnTo>
                <a:lnTo>
                  <a:pt x="253580" y="467918"/>
                </a:lnTo>
                <a:lnTo>
                  <a:pt x="291444" y="465326"/>
                </a:lnTo>
                <a:lnTo>
                  <a:pt x="327558" y="457798"/>
                </a:lnTo>
                <a:lnTo>
                  <a:pt x="361519" y="445710"/>
                </a:lnTo>
                <a:lnTo>
                  <a:pt x="392925" y="429437"/>
                </a:lnTo>
                <a:lnTo>
                  <a:pt x="537507" y="429437"/>
                </a:lnTo>
                <a:lnTo>
                  <a:pt x="493910" y="350596"/>
                </a:lnTo>
                <a:lnTo>
                  <a:pt x="254444" y="350596"/>
                </a:lnTo>
                <a:lnTo>
                  <a:pt x="244683" y="348619"/>
                </a:lnTo>
                <a:lnTo>
                  <a:pt x="236705" y="343234"/>
                </a:lnTo>
                <a:lnTo>
                  <a:pt x="231323" y="335256"/>
                </a:lnTo>
                <a:lnTo>
                  <a:pt x="229349" y="325501"/>
                </a:lnTo>
                <a:lnTo>
                  <a:pt x="231323" y="315737"/>
                </a:lnTo>
                <a:lnTo>
                  <a:pt x="236705" y="307755"/>
                </a:lnTo>
                <a:lnTo>
                  <a:pt x="244683" y="302369"/>
                </a:lnTo>
                <a:lnTo>
                  <a:pt x="254444" y="300393"/>
                </a:lnTo>
                <a:lnTo>
                  <a:pt x="496424" y="300393"/>
                </a:lnTo>
                <a:lnTo>
                  <a:pt x="500354" y="287464"/>
                </a:lnTo>
                <a:lnTo>
                  <a:pt x="254444" y="287464"/>
                </a:lnTo>
                <a:lnTo>
                  <a:pt x="245576" y="285668"/>
                </a:lnTo>
                <a:lnTo>
                  <a:pt x="238325" y="280774"/>
                </a:lnTo>
                <a:lnTo>
                  <a:pt x="233431" y="273523"/>
                </a:lnTo>
                <a:lnTo>
                  <a:pt x="231635" y="264655"/>
                </a:lnTo>
                <a:lnTo>
                  <a:pt x="231635" y="140131"/>
                </a:lnTo>
                <a:lnTo>
                  <a:pt x="233431" y="131263"/>
                </a:lnTo>
                <a:lnTo>
                  <a:pt x="238325" y="124012"/>
                </a:lnTo>
                <a:lnTo>
                  <a:pt x="245576" y="119118"/>
                </a:lnTo>
                <a:lnTo>
                  <a:pt x="254444" y="117322"/>
                </a:lnTo>
                <a:lnTo>
                  <a:pt x="472189" y="117322"/>
                </a:lnTo>
                <a:lnTo>
                  <a:pt x="463852" y="103151"/>
                </a:lnTo>
                <a:lnTo>
                  <a:pt x="432887" y="68526"/>
                </a:lnTo>
                <a:lnTo>
                  <a:pt x="395357" y="39957"/>
                </a:lnTo>
                <a:lnTo>
                  <a:pt x="352283" y="18386"/>
                </a:lnTo>
                <a:lnTo>
                  <a:pt x="304684" y="4753"/>
                </a:lnTo>
                <a:lnTo>
                  <a:pt x="253580" y="0"/>
                </a:lnTo>
                <a:close/>
              </a:path>
              <a:path w="547369" h="467995">
                <a:moveTo>
                  <a:pt x="537507" y="429437"/>
                </a:moveTo>
                <a:lnTo>
                  <a:pt x="392925" y="429437"/>
                </a:lnTo>
                <a:lnTo>
                  <a:pt x="525729" y="465899"/>
                </a:lnTo>
                <a:lnTo>
                  <a:pt x="527253" y="466102"/>
                </a:lnTo>
                <a:lnTo>
                  <a:pt x="533920" y="466102"/>
                </a:lnTo>
                <a:lnTo>
                  <a:pt x="538911" y="463753"/>
                </a:lnTo>
                <a:lnTo>
                  <a:pt x="546468" y="454152"/>
                </a:lnTo>
                <a:lnTo>
                  <a:pt x="547065" y="446722"/>
                </a:lnTo>
                <a:lnTo>
                  <a:pt x="537507" y="429437"/>
                </a:lnTo>
                <a:close/>
              </a:path>
              <a:path w="547369" h="467995">
                <a:moveTo>
                  <a:pt x="496424" y="300393"/>
                </a:moveTo>
                <a:lnTo>
                  <a:pt x="254444" y="300393"/>
                </a:lnTo>
                <a:lnTo>
                  <a:pt x="264205" y="302369"/>
                </a:lnTo>
                <a:lnTo>
                  <a:pt x="272183" y="307755"/>
                </a:lnTo>
                <a:lnTo>
                  <a:pt x="277565" y="315737"/>
                </a:lnTo>
                <a:lnTo>
                  <a:pt x="279539" y="325501"/>
                </a:lnTo>
                <a:lnTo>
                  <a:pt x="277565" y="335256"/>
                </a:lnTo>
                <a:lnTo>
                  <a:pt x="272183" y="343234"/>
                </a:lnTo>
                <a:lnTo>
                  <a:pt x="264205" y="348619"/>
                </a:lnTo>
                <a:lnTo>
                  <a:pt x="254444" y="350596"/>
                </a:lnTo>
                <a:lnTo>
                  <a:pt x="493910" y="350596"/>
                </a:lnTo>
                <a:lnTo>
                  <a:pt x="483755" y="332232"/>
                </a:lnTo>
                <a:lnTo>
                  <a:pt x="493745" y="309206"/>
                </a:lnTo>
                <a:lnTo>
                  <a:pt x="496424" y="300393"/>
                </a:lnTo>
                <a:close/>
              </a:path>
              <a:path w="547369" h="467995">
                <a:moveTo>
                  <a:pt x="472189" y="117322"/>
                </a:moveTo>
                <a:lnTo>
                  <a:pt x="254444" y="117322"/>
                </a:lnTo>
                <a:lnTo>
                  <a:pt x="263312" y="119118"/>
                </a:lnTo>
                <a:lnTo>
                  <a:pt x="270563" y="124012"/>
                </a:lnTo>
                <a:lnTo>
                  <a:pt x="275457" y="131263"/>
                </a:lnTo>
                <a:lnTo>
                  <a:pt x="277253" y="140131"/>
                </a:lnTo>
                <a:lnTo>
                  <a:pt x="277253" y="264655"/>
                </a:lnTo>
                <a:lnTo>
                  <a:pt x="275457" y="273523"/>
                </a:lnTo>
                <a:lnTo>
                  <a:pt x="270563" y="280774"/>
                </a:lnTo>
                <a:lnTo>
                  <a:pt x="263312" y="285668"/>
                </a:lnTo>
                <a:lnTo>
                  <a:pt x="254444" y="287464"/>
                </a:lnTo>
                <a:lnTo>
                  <a:pt x="500354" y="287464"/>
                </a:lnTo>
                <a:lnTo>
                  <a:pt x="501088" y="285053"/>
                </a:lnTo>
                <a:lnTo>
                  <a:pt x="505615" y="259921"/>
                </a:lnTo>
                <a:lnTo>
                  <a:pt x="507161" y="233959"/>
                </a:lnTo>
                <a:lnTo>
                  <a:pt x="502009" y="186809"/>
                </a:lnTo>
                <a:lnTo>
                  <a:pt x="487233" y="142892"/>
                </a:lnTo>
                <a:lnTo>
                  <a:pt x="472189" y="117322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384001" y="9545906"/>
            <a:ext cx="121538" cy="150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51402" y="857156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11074" y="0"/>
                </a:moveTo>
                <a:lnTo>
                  <a:pt x="0" y="7391"/>
                </a:lnTo>
                <a:lnTo>
                  <a:pt x="40627" y="48132"/>
                </a:lnTo>
                <a:lnTo>
                  <a:pt x="48044" y="29590"/>
                </a:lnTo>
                <a:lnTo>
                  <a:pt x="110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685320" y="9141481"/>
            <a:ext cx="74295" cy="48260"/>
          </a:xfrm>
          <a:custGeom>
            <a:avLst/>
            <a:gdLst/>
            <a:ahLst/>
            <a:cxnLst/>
            <a:rect l="l" t="t" r="r" b="b"/>
            <a:pathLst>
              <a:path w="74294" h="48259">
                <a:moveTo>
                  <a:pt x="55333" y="0"/>
                </a:moveTo>
                <a:lnTo>
                  <a:pt x="0" y="3695"/>
                </a:lnTo>
                <a:lnTo>
                  <a:pt x="33197" y="48044"/>
                </a:lnTo>
                <a:lnTo>
                  <a:pt x="73761" y="40665"/>
                </a:lnTo>
                <a:lnTo>
                  <a:pt x="66370" y="7391"/>
                </a:lnTo>
                <a:lnTo>
                  <a:pt x="5533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494065" y="9192957"/>
            <a:ext cx="460375" cy="327660"/>
          </a:xfrm>
          <a:custGeom>
            <a:avLst/>
            <a:gdLst/>
            <a:ahLst/>
            <a:cxnLst/>
            <a:rect l="l" t="t" r="r" b="b"/>
            <a:pathLst>
              <a:path w="460375" h="327659">
                <a:moveTo>
                  <a:pt x="375310" y="0"/>
                </a:moveTo>
                <a:lnTo>
                  <a:pt x="356933" y="18376"/>
                </a:lnTo>
                <a:lnTo>
                  <a:pt x="275971" y="36766"/>
                </a:lnTo>
                <a:lnTo>
                  <a:pt x="158216" y="95707"/>
                </a:lnTo>
                <a:lnTo>
                  <a:pt x="84645" y="191363"/>
                </a:lnTo>
                <a:lnTo>
                  <a:pt x="0" y="220751"/>
                </a:lnTo>
                <a:lnTo>
                  <a:pt x="14757" y="294373"/>
                </a:lnTo>
                <a:lnTo>
                  <a:pt x="47866" y="327532"/>
                </a:lnTo>
                <a:lnTo>
                  <a:pt x="66255" y="283336"/>
                </a:lnTo>
                <a:lnTo>
                  <a:pt x="69913" y="231863"/>
                </a:lnTo>
                <a:lnTo>
                  <a:pt x="128803" y="198704"/>
                </a:lnTo>
                <a:lnTo>
                  <a:pt x="198691" y="209753"/>
                </a:lnTo>
                <a:lnTo>
                  <a:pt x="250240" y="172948"/>
                </a:lnTo>
                <a:lnTo>
                  <a:pt x="459943" y="62496"/>
                </a:lnTo>
                <a:lnTo>
                  <a:pt x="441540" y="36766"/>
                </a:lnTo>
                <a:lnTo>
                  <a:pt x="412153" y="36766"/>
                </a:lnTo>
                <a:lnTo>
                  <a:pt x="37531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25759" y="9582653"/>
            <a:ext cx="92710" cy="77470"/>
          </a:xfrm>
          <a:custGeom>
            <a:avLst/>
            <a:gdLst/>
            <a:ahLst/>
            <a:cxnLst/>
            <a:rect l="l" t="t" r="r" b="b"/>
            <a:pathLst>
              <a:path w="92709" h="77470">
                <a:moveTo>
                  <a:pt x="51625" y="0"/>
                </a:moveTo>
                <a:lnTo>
                  <a:pt x="0" y="14808"/>
                </a:lnTo>
                <a:lnTo>
                  <a:pt x="0" y="66395"/>
                </a:lnTo>
                <a:lnTo>
                  <a:pt x="66357" y="77431"/>
                </a:lnTo>
                <a:lnTo>
                  <a:pt x="92189" y="40576"/>
                </a:lnTo>
                <a:lnTo>
                  <a:pt x="516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490373" y="11163698"/>
            <a:ext cx="165785" cy="117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05962" y="9766558"/>
            <a:ext cx="165798" cy="125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828615" y="10534963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55460" y="0"/>
                </a:moveTo>
                <a:lnTo>
                  <a:pt x="36957" y="3644"/>
                </a:lnTo>
                <a:lnTo>
                  <a:pt x="22212" y="44272"/>
                </a:lnTo>
                <a:lnTo>
                  <a:pt x="0" y="55359"/>
                </a:lnTo>
                <a:lnTo>
                  <a:pt x="55460" y="95897"/>
                </a:lnTo>
                <a:lnTo>
                  <a:pt x="62839" y="51663"/>
                </a:lnTo>
                <a:lnTo>
                  <a:pt x="5546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44966" y="10068014"/>
            <a:ext cx="111125" cy="48260"/>
          </a:xfrm>
          <a:custGeom>
            <a:avLst/>
            <a:gdLst/>
            <a:ahLst/>
            <a:cxnLst/>
            <a:rect l="l" t="t" r="r" b="b"/>
            <a:pathLst>
              <a:path w="111125" h="48259">
                <a:moveTo>
                  <a:pt x="88480" y="0"/>
                </a:moveTo>
                <a:lnTo>
                  <a:pt x="0" y="22161"/>
                </a:lnTo>
                <a:lnTo>
                  <a:pt x="0" y="48018"/>
                </a:lnTo>
                <a:lnTo>
                  <a:pt x="77419" y="48018"/>
                </a:lnTo>
                <a:lnTo>
                  <a:pt x="110617" y="14782"/>
                </a:lnTo>
                <a:lnTo>
                  <a:pt x="884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32482" y="9792288"/>
            <a:ext cx="567055" cy="739775"/>
          </a:xfrm>
          <a:custGeom>
            <a:avLst/>
            <a:gdLst/>
            <a:ahLst/>
            <a:cxnLst/>
            <a:rect l="l" t="t" r="r" b="b"/>
            <a:pathLst>
              <a:path w="567055" h="739775">
                <a:moveTo>
                  <a:pt x="522376" y="0"/>
                </a:moveTo>
                <a:lnTo>
                  <a:pt x="503999" y="22047"/>
                </a:lnTo>
                <a:lnTo>
                  <a:pt x="445147" y="22047"/>
                </a:lnTo>
                <a:lnTo>
                  <a:pt x="246468" y="132397"/>
                </a:lnTo>
                <a:lnTo>
                  <a:pt x="114071" y="235381"/>
                </a:lnTo>
                <a:lnTo>
                  <a:pt x="80924" y="334657"/>
                </a:lnTo>
                <a:lnTo>
                  <a:pt x="0" y="397205"/>
                </a:lnTo>
                <a:lnTo>
                  <a:pt x="33096" y="444982"/>
                </a:lnTo>
                <a:lnTo>
                  <a:pt x="73558" y="470750"/>
                </a:lnTo>
                <a:lnTo>
                  <a:pt x="73558" y="533298"/>
                </a:lnTo>
                <a:lnTo>
                  <a:pt x="47828" y="676694"/>
                </a:lnTo>
                <a:lnTo>
                  <a:pt x="66205" y="717169"/>
                </a:lnTo>
                <a:lnTo>
                  <a:pt x="110375" y="739241"/>
                </a:lnTo>
                <a:lnTo>
                  <a:pt x="183959" y="698817"/>
                </a:lnTo>
                <a:lnTo>
                  <a:pt x="290652" y="533298"/>
                </a:lnTo>
                <a:lnTo>
                  <a:pt x="360540" y="481761"/>
                </a:lnTo>
                <a:lnTo>
                  <a:pt x="412026" y="503834"/>
                </a:lnTo>
                <a:lnTo>
                  <a:pt x="423087" y="456069"/>
                </a:lnTo>
                <a:lnTo>
                  <a:pt x="400977" y="415556"/>
                </a:lnTo>
                <a:lnTo>
                  <a:pt x="415696" y="375170"/>
                </a:lnTo>
                <a:lnTo>
                  <a:pt x="459879" y="334657"/>
                </a:lnTo>
                <a:lnTo>
                  <a:pt x="503999" y="246380"/>
                </a:lnTo>
                <a:lnTo>
                  <a:pt x="496646" y="224332"/>
                </a:lnTo>
                <a:lnTo>
                  <a:pt x="537108" y="147142"/>
                </a:lnTo>
                <a:lnTo>
                  <a:pt x="533438" y="125056"/>
                </a:lnTo>
                <a:lnTo>
                  <a:pt x="566572" y="66205"/>
                </a:lnTo>
                <a:lnTo>
                  <a:pt x="551827" y="40474"/>
                </a:lnTo>
                <a:lnTo>
                  <a:pt x="559219" y="3657"/>
                </a:lnTo>
                <a:lnTo>
                  <a:pt x="5223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25170" y="10016559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692" y="0"/>
                </a:moveTo>
                <a:lnTo>
                  <a:pt x="0" y="7378"/>
                </a:lnTo>
                <a:lnTo>
                  <a:pt x="0" y="33273"/>
                </a:lnTo>
                <a:lnTo>
                  <a:pt x="18516" y="36956"/>
                </a:lnTo>
                <a:lnTo>
                  <a:pt x="296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468275" y="9012852"/>
            <a:ext cx="165798" cy="1729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12435" y="9112098"/>
            <a:ext cx="70485" cy="33655"/>
          </a:xfrm>
          <a:custGeom>
            <a:avLst/>
            <a:gdLst/>
            <a:ahLst/>
            <a:cxnLst/>
            <a:rect l="l" t="t" r="r" b="b"/>
            <a:pathLst>
              <a:path w="70484" h="33654">
                <a:moveTo>
                  <a:pt x="22148" y="0"/>
                </a:moveTo>
                <a:lnTo>
                  <a:pt x="0" y="0"/>
                </a:lnTo>
                <a:lnTo>
                  <a:pt x="40678" y="33273"/>
                </a:lnTo>
                <a:lnTo>
                  <a:pt x="70256" y="25895"/>
                </a:lnTo>
                <a:lnTo>
                  <a:pt x="66573" y="14808"/>
                </a:lnTo>
                <a:lnTo>
                  <a:pt x="51752" y="7378"/>
                </a:lnTo>
                <a:lnTo>
                  <a:pt x="2214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14747" y="10637893"/>
            <a:ext cx="180975" cy="559435"/>
          </a:xfrm>
          <a:custGeom>
            <a:avLst/>
            <a:gdLst/>
            <a:ahLst/>
            <a:cxnLst/>
            <a:rect l="l" t="t" r="r" b="b"/>
            <a:pathLst>
              <a:path w="180975" h="559434">
                <a:moveTo>
                  <a:pt x="139865" y="0"/>
                </a:moveTo>
                <a:lnTo>
                  <a:pt x="99377" y="51511"/>
                </a:lnTo>
                <a:lnTo>
                  <a:pt x="95719" y="88252"/>
                </a:lnTo>
                <a:lnTo>
                  <a:pt x="95719" y="114058"/>
                </a:lnTo>
                <a:lnTo>
                  <a:pt x="55206" y="191300"/>
                </a:lnTo>
                <a:lnTo>
                  <a:pt x="55206" y="231762"/>
                </a:lnTo>
                <a:lnTo>
                  <a:pt x="0" y="290614"/>
                </a:lnTo>
                <a:lnTo>
                  <a:pt x="11010" y="334695"/>
                </a:lnTo>
                <a:lnTo>
                  <a:pt x="33121" y="356819"/>
                </a:lnTo>
                <a:lnTo>
                  <a:pt x="40474" y="393585"/>
                </a:lnTo>
                <a:lnTo>
                  <a:pt x="55206" y="448779"/>
                </a:lnTo>
                <a:lnTo>
                  <a:pt x="18364" y="500303"/>
                </a:lnTo>
                <a:lnTo>
                  <a:pt x="47828" y="529716"/>
                </a:lnTo>
                <a:lnTo>
                  <a:pt x="88341" y="559066"/>
                </a:lnTo>
                <a:lnTo>
                  <a:pt x="103085" y="551764"/>
                </a:lnTo>
                <a:lnTo>
                  <a:pt x="103085" y="511289"/>
                </a:lnTo>
                <a:lnTo>
                  <a:pt x="150926" y="456133"/>
                </a:lnTo>
                <a:lnTo>
                  <a:pt x="180365" y="448779"/>
                </a:lnTo>
                <a:lnTo>
                  <a:pt x="180365" y="430402"/>
                </a:lnTo>
                <a:lnTo>
                  <a:pt x="154597" y="408292"/>
                </a:lnTo>
                <a:lnTo>
                  <a:pt x="150926" y="389902"/>
                </a:lnTo>
                <a:lnTo>
                  <a:pt x="161975" y="367842"/>
                </a:lnTo>
                <a:lnTo>
                  <a:pt x="99377" y="290614"/>
                </a:lnTo>
                <a:lnTo>
                  <a:pt x="99377" y="235419"/>
                </a:lnTo>
                <a:lnTo>
                  <a:pt x="128841" y="191300"/>
                </a:lnTo>
                <a:lnTo>
                  <a:pt x="136207" y="143471"/>
                </a:lnTo>
                <a:lnTo>
                  <a:pt x="154597" y="117754"/>
                </a:lnTo>
                <a:lnTo>
                  <a:pt x="143560" y="66243"/>
                </a:lnTo>
                <a:lnTo>
                  <a:pt x="169354" y="7340"/>
                </a:lnTo>
                <a:lnTo>
                  <a:pt x="13986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40337" y="9931990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03" y="0"/>
                </a:moveTo>
                <a:lnTo>
                  <a:pt x="0" y="3708"/>
                </a:lnTo>
                <a:lnTo>
                  <a:pt x="7404" y="33286"/>
                </a:lnTo>
                <a:lnTo>
                  <a:pt x="37007" y="33286"/>
                </a:lnTo>
                <a:lnTo>
                  <a:pt x="37007" y="25907"/>
                </a:lnTo>
                <a:lnTo>
                  <a:pt x="185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39663" y="8843636"/>
            <a:ext cx="128981" cy="1362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58752" y="8678198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074" y="0"/>
                </a:moveTo>
                <a:lnTo>
                  <a:pt x="0" y="11150"/>
                </a:lnTo>
                <a:lnTo>
                  <a:pt x="7391" y="29705"/>
                </a:lnTo>
                <a:lnTo>
                  <a:pt x="48006" y="29705"/>
                </a:lnTo>
                <a:lnTo>
                  <a:pt x="110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908754" y="10843766"/>
            <a:ext cx="2990215" cy="1007744"/>
          </a:xfrm>
          <a:custGeom>
            <a:avLst/>
            <a:gdLst/>
            <a:ahLst/>
            <a:cxnLst/>
            <a:rect l="l" t="t" r="r" b="b"/>
            <a:pathLst>
              <a:path w="2990215" h="1007745">
                <a:moveTo>
                  <a:pt x="242747" y="0"/>
                </a:moveTo>
                <a:lnTo>
                  <a:pt x="209651" y="44119"/>
                </a:lnTo>
                <a:lnTo>
                  <a:pt x="220687" y="136131"/>
                </a:lnTo>
                <a:lnTo>
                  <a:pt x="228041" y="176555"/>
                </a:lnTo>
                <a:lnTo>
                  <a:pt x="217030" y="228066"/>
                </a:lnTo>
                <a:lnTo>
                  <a:pt x="158153" y="242760"/>
                </a:lnTo>
                <a:lnTo>
                  <a:pt x="106654" y="205943"/>
                </a:lnTo>
                <a:lnTo>
                  <a:pt x="91948" y="88277"/>
                </a:lnTo>
                <a:lnTo>
                  <a:pt x="58826" y="194906"/>
                </a:lnTo>
                <a:lnTo>
                  <a:pt x="69900" y="257492"/>
                </a:lnTo>
                <a:lnTo>
                  <a:pt x="44132" y="290537"/>
                </a:lnTo>
                <a:lnTo>
                  <a:pt x="58826" y="331038"/>
                </a:lnTo>
                <a:lnTo>
                  <a:pt x="29425" y="360438"/>
                </a:lnTo>
                <a:lnTo>
                  <a:pt x="29425" y="389890"/>
                </a:lnTo>
                <a:lnTo>
                  <a:pt x="14719" y="400926"/>
                </a:lnTo>
                <a:lnTo>
                  <a:pt x="25755" y="485559"/>
                </a:lnTo>
                <a:lnTo>
                  <a:pt x="3695" y="489216"/>
                </a:lnTo>
                <a:lnTo>
                  <a:pt x="0" y="518604"/>
                </a:lnTo>
                <a:lnTo>
                  <a:pt x="25755" y="548068"/>
                </a:lnTo>
                <a:lnTo>
                  <a:pt x="51511" y="551726"/>
                </a:lnTo>
                <a:lnTo>
                  <a:pt x="69900" y="592137"/>
                </a:lnTo>
                <a:lnTo>
                  <a:pt x="191262" y="592137"/>
                </a:lnTo>
                <a:lnTo>
                  <a:pt x="279514" y="599541"/>
                </a:lnTo>
                <a:lnTo>
                  <a:pt x="320014" y="577494"/>
                </a:lnTo>
                <a:lnTo>
                  <a:pt x="411937" y="595845"/>
                </a:lnTo>
                <a:lnTo>
                  <a:pt x="511263" y="603224"/>
                </a:lnTo>
                <a:lnTo>
                  <a:pt x="544385" y="640041"/>
                </a:lnTo>
                <a:lnTo>
                  <a:pt x="599528" y="651040"/>
                </a:lnTo>
                <a:lnTo>
                  <a:pt x="625284" y="640041"/>
                </a:lnTo>
                <a:lnTo>
                  <a:pt x="757720" y="662076"/>
                </a:lnTo>
                <a:lnTo>
                  <a:pt x="812876" y="669391"/>
                </a:lnTo>
                <a:lnTo>
                  <a:pt x="875322" y="662000"/>
                </a:lnTo>
                <a:lnTo>
                  <a:pt x="926706" y="654697"/>
                </a:lnTo>
                <a:lnTo>
                  <a:pt x="930376" y="680389"/>
                </a:lnTo>
                <a:lnTo>
                  <a:pt x="974496" y="698779"/>
                </a:lnTo>
                <a:lnTo>
                  <a:pt x="1040726" y="713549"/>
                </a:lnTo>
                <a:lnTo>
                  <a:pt x="1114298" y="776046"/>
                </a:lnTo>
                <a:lnTo>
                  <a:pt x="1235671" y="776046"/>
                </a:lnTo>
                <a:lnTo>
                  <a:pt x="1305394" y="794410"/>
                </a:lnTo>
                <a:lnTo>
                  <a:pt x="1320076" y="878992"/>
                </a:lnTo>
                <a:lnTo>
                  <a:pt x="1309065" y="912037"/>
                </a:lnTo>
                <a:lnTo>
                  <a:pt x="1309065" y="967232"/>
                </a:lnTo>
                <a:lnTo>
                  <a:pt x="1290701" y="1007656"/>
                </a:lnTo>
                <a:lnTo>
                  <a:pt x="1331125" y="1007656"/>
                </a:lnTo>
                <a:lnTo>
                  <a:pt x="1397355" y="985621"/>
                </a:lnTo>
                <a:lnTo>
                  <a:pt x="1470914" y="1000302"/>
                </a:lnTo>
                <a:lnTo>
                  <a:pt x="1618030" y="989279"/>
                </a:lnTo>
                <a:lnTo>
                  <a:pt x="1676882" y="989279"/>
                </a:lnTo>
                <a:lnTo>
                  <a:pt x="1732076" y="967232"/>
                </a:lnTo>
                <a:lnTo>
                  <a:pt x="1835073" y="963587"/>
                </a:lnTo>
                <a:lnTo>
                  <a:pt x="1893912" y="930427"/>
                </a:lnTo>
                <a:lnTo>
                  <a:pt x="1923364" y="930427"/>
                </a:lnTo>
                <a:lnTo>
                  <a:pt x="1978520" y="908380"/>
                </a:lnTo>
                <a:lnTo>
                  <a:pt x="2026348" y="930427"/>
                </a:lnTo>
                <a:lnTo>
                  <a:pt x="2055761" y="919416"/>
                </a:lnTo>
                <a:lnTo>
                  <a:pt x="2110968" y="930427"/>
                </a:lnTo>
                <a:lnTo>
                  <a:pt x="2166073" y="915695"/>
                </a:lnTo>
                <a:lnTo>
                  <a:pt x="2243188" y="890028"/>
                </a:lnTo>
                <a:lnTo>
                  <a:pt x="2408732" y="904735"/>
                </a:lnTo>
                <a:lnTo>
                  <a:pt x="2618359" y="845870"/>
                </a:lnTo>
                <a:lnTo>
                  <a:pt x="2669857" y="878992"/>
                </a:lnTo>
                <a:lnTo>
                  <a:pt x="2717685" y="867943"/>
                </a:lnTo>
                <a:lnTo>
                  <a:pt x="2743390" y="886371"/>
                </a:lnTo>
                <a:lnTo>
                  <a:pt x="2761818" y="904735"/>
                </a:lnTo>
                <a:lnTo>
                  <a:pt x="2802267" y="886371"/>
                </a:lnTo>
                <a:lnTo>
                  <a:pt x="2868472" y="871639"/>
                </a:lnTo>
                <a:lnTo>
                  <a:pt x="2908935" y="838479"/>
                </a:lnTo>
                <a:lnTo>
                  <a:pt x="2953105" y="757593"/>
                </a:lnTo>
                <a:lnTo>
                  <a:pt x="2956775" y="676656"/>
                </a:lnTo>
                <a:lnTo>
                  <a:pt x="2982518" y="661974"/>
                </a:lnTo>
                <a:lnTo>
                  <a:pt x="2989897" y="643572"/>
                </a:lnTo>
                <a:lnTo>
                  <a:pt x="2956775" y="643572"/>
                </a:lnTo>
                <a:lnTo>
                  <a:pt x="2938373" y="625182"/>
                </a:lnTo>
                <a:lnTo>
                  <a:pt x="2938373" y="536867"/>
                </a:lnTo>
                <a:lnTo>
                  <a:pt x="2978835" y="496443"/>
                </a:lnTo>
                <a:lnTo>
                  <a:pt x="2964141" y="485394"/>
                </a:lnTo>
                <a:lnTo>
                  <a:pt x="2938373" y="522185"/>
                </a:lnTo>
                <a:lnTo>
                  <a:pt x="2897936" y="529513"/>
                </a:lnTo>
                <a:lnTo>
                  <a:pt x="2879521" y="577380"/>
                </a:lnTo>
                <a:lnTo>
                  <a:pt x="2820682" y="628840"/>
                </a:lnTo>
                <a:lnTo>
                  <a:pt x="2772854" y="628840"/>
                </a:lnTo>
                <a:lnTo>
                  <a:pt x="2769146" y="603072"/>
                </a:lnTo>
                <a:lnTo>
                  <a:pt x="2717685" y="603072"/>
                </a:lnTo>
                <a:lnTo>
                  <a:pt x="2714015" y="592023"/>
                </a:lnTo>
                <a:lnTo>
                  <a:pt x="2706649" y="584695"/>
                </a:lnTo>
                <a:lnTo>
                  <a:pt x="2655150" y="617804"/>
                </a:lnTo>
                <a:lnTo>
                  <a:pt x="2618359" y="639914"/>
                </a:lnTo>
                <a:lnTo>
                  <a:pt x="2599956" y="639914"/>
                </a:lnTo>
                <a:lnTo>
                  <a:pt x="2563202" y="661974"/>
                </a:lnTo>
                <a:lnTo>
                  <a:pt x="2537434" y="654621"/>
                </a:lnTo>
                <a:lnTo>
                  <a:pt x="2526411" y="684009"/>
                </a:lnTo>
                <a:lnTo>
                  <a:pt x="2493314" y="687692"/>
                </a:lnTo>
                <a:lnTo>
                  <a:pt x="2467584" y="731862"/>
                </a:lnTo>
                <a:lnTo>
                  <a:pt x="2427097" y="739203"/>
                </a:lnTo>
                <a:lnTo>
                  <a:pt x="2386647" y="724509"/>
                </a:lnTo>
                <a:lnTo>
                  <a:pt x="2368245" y="728154"/>
                </a:lnTo>
                <a:lnTo>
                  <a:pt x="2338832" y="669302"/>
                </a:lnTo>
                <a:lnTo>
                  <a:pt x="2349855" y="621538"/>
                </a:lnTo>
                <a:lnTo>
                  <a:pt x="2364587" y="595718"/>
                </a:lnTo>
                <a:lnTo>
                  <a:pt x="2353538" y="529513"/>
                </a:lnTo>
                <a:lnTo>
                  <a:pt x="2364587" y="503783"/>
                </a:lnTo>
                <a:lnTo>
                  <a:pt x="2397645" y="474370"/>
                </a:lnTo>
                <a:lnTo>
                  <a:pt x="2401341" y="467017"/>
                </a:lnTo>
                <a:lnTo>
                  <a:pt x="2379281" y="455942"/>
                </a:lnTo>
                <a:lnTo>
                  <a:pt x="2261552" y="455942"/>
                </a:lnTo>
                <a:lnTo>
                  <a:pt x="2136546" y="485394"/>
                </a:lnTo>
                <a:lnTo>
                  <a:pt x="2110803" y="496570"/>
                </a:lnTo>
                <a:lnTo>
                  <a:pt x="2070493" y="518490"/>
                </a:lnTo>
                <a:lnTo>
                  <a:pt x="2026348" y="500126"/>
                </a:lnTo>
                <a:lnTo>
                  <a:pt x="1971179" y="459663"/>
                </a:lnTo>
                <a:lnTo>
                  <a:pt x="1783549" y="459663"/>
                </a:lnTo>
                <a:lnTo>
                  <a:pt x="1654848" y="463359"/>
                </a:lnTo>
                <a:lnTo>
                  <a:pt x="1621701" y="419239"/>
                </a:lnTo>
                <a:lnTo>
                  <a:pt x="1625396" y="386130"/>
                </a:lnTo>
                <a:lnTo>
                  <a:pt x="1584909" y="353009"/>
                </a:lnTo>
                <a:lnTo>
                  <a:pt x="1544485" y="360349"/>
                </a:lnTo>
                <a:lnTo>
                  <a:pt x="1515033" y="375043"/>
                </a:lnTo>
                <a:lnTo>
                  <a:pt x="1456182" y="364045"/>
                </a:lnTo>
                <a:lnTo>
                  <a:pt x="1375460" y="367690"/>
                </a:lnTo>
                <a:lnTo>
                  <a:pt x="1257782" y="345694"/>
                </a:lnTo>
                <a:lnTo>
                  <a:pt x="1048092" y="419239"/>
                </a:lnTo>
                <a:lnTo>
                  <a:pt x="923010" y="426542"/>
                </a:lnTo>
                <a:lnTo>
                  <a:pt x="860501" y="437667"/>
                </a:lnTo>
                <a:lnTo>
                  <a:pt x="798156" y="426669"/>
                </a:lnTo>
                <a:lnTo>
                  <a:pt x="787107" y="301612"/>
                </a:lnTo>
                <a:lnTo>
                  <a:pt x="772426" y="286880"/>
                </a:lnTo>
                <a:lnTo>
                  <a:pt x="720928" y="301612"/>
                </a:lnTo>
                <a:lnTo>
                  <a:pt x="651014" y="275844"/>
                </a:lnTo>
                <a:lnTo>
                  <a:pt x="581139" y="257492"/>
                </a:lnTo>
                <a:lnTo>
                  <a:pt x="592175" y="239102"/>
                </a:lnTo>
                <a:lnTo>
                  <a:pt x="702513" y="239102"/>
                </a:lnTo>
                <a:lnTo>
                  <a:pt x="728256" y="183908"/>
                </a:lnTo>
                <a:lnTo>
                  <a:pt x="702513" y="136131"/>
                </a:lnTo>
                <a:lnTo>
                  <a:pt x="636320" y="114007"/>
                </a:lnTo>
                <a:lnTo>
                  <a:pt x="599528" y="128701"/>
                </a:lnTo>
                <a:lnTo>
                  <a:pt x="603199" y="172897"/>
                </a:lnTo>
                <a:lnTo>
                  <a:pt x="577469" y="172897"/>
                </a:lnTo>
                <a:lnTo>
                  <a:pt x="533298" y="224421"/>
                </a:lnTo>
                <a:lnTo>
                  <a:pt x="360464" y="205943"/>
                </a:lnTo>
                <a:lnTo>
                  <a:pt x="279514" y="183908"/>
                </a:lnTo>
                <a:lnTo>
                  <a:pt x="272186" y="25768"/>
                </a:lnTo>
                <a:lnTo>
                  <a:pt x="24274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69686" y="2939356"/>
            <a:ext cx="7553352" cy="729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13957949" y="990257"/>
            <a:ext cx="37128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0" dirty="0">
                <a:solidFill>
                  <a:srgbClr val="D893AC"/>
                </a:solidFill>
              </a:rPr>
              <a:t>PELOPONNESE</a:t>
            </a: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74899" y="4625826"/>
            <a:ext cx="2462530" cy="684530"/>
          </a:xfrm>
          <a:custGeom>
            <a:avLst/>
            <a:gdLst/>
            <a:ahLst/>
            <a:cxnLst/>
            <a:rect l="l" t="t" r="r" b="b"/>
            <a:pathLst>
              <a:path w="2462530" h="684529">
                <a:moveTo>
                  <a:pt x="2462301" y="502294"/>
                </a:moveTo>
                <a:lnTo>
                  <a:pt x="2347832" y="111341"/>
                </a:lnTo>
                <a:lnTo>
                  <a:pt x="2053186" y="0"/>
                </a:lnTo>
                <a:lnTo>
                  <a:pt x="1347522" y="185347"/>
                </a:lnTo>
                <a:lnTo>
                  <a:pt x="0" y="684463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853974" y="4492011"/>
            <a:ext cx="6781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5" dirty="0">
                <a:solidFill>
                  <a:srgbClr val="D893AC"/>
                </a:solidFill>
                <a:latin typeface="Arial"/>
                <a:cs typeface="Arial"/>
              </a:rPr>
              <a:t>C</a:t>
            </a:r>
            <a:r>
              <a:rPr sz="1500" spc="50" dirty="0">
                <a:solidFill>
                  <a:srgbClr val="D893AC"/>
                </a:solidFill>
                <a:latin typeface="Arial"/>
                <a:cs typeface="Arial"/>
              </a:rPr>
              <a:t>ori</a:t>
            </a:r>
            <a:r>
              <a:rPr sz="1500" spc="65" dirty="0">
                <a:solidFill>
                  <a:srgbClr val="D893AC"/>
                </a:solidFill>
                <a:latin typeface="Arial"/>
                <a:cs typeface="Arial"/>
              </a:rPr>
              <a:t>n</a:t>
            </a:r>
            <a:r>
              <a:rPr sz="1500" spc="100" dirty="0">
                <a:solidFill>
                  <a:srgbClr val="D893AC"/>
                </a:solidFill>
                <a:latin typeface="Arial"/>
                <a:cs typeface="Arial"/>
              </a:rPr>
              <a:t>th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405053" y="990257"/>
            <a:ext cx="22656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rgbClr val="D893AC"/>
                </a:solidFill>
              </a:rPr>
              <a:t>C</a:t>
            </a:r>
            <a:r>
              <a:rPr spc="-170" dirty="0">
                <a:solidFill>
                  <a:srgbClr val="D893AC"/>
                </a:solidFill>
              </a:rPr>
              <a:t>ORINTH</a:t>
            </a:r>
          </a:p>
        </p:txBody>
      </p:sp>
      <p:sp>
        <p:nvSpPr>
          <p:cNvPr id="6" name="object 6"/>
          <p:cNvSpPr/>
          <p:nvPr/>
        </p:nvSpPr>
        <p:spPr>
          <a:xfrm>
            <a:off x="15230195" y="4460011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34184" y="446400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230195" y="4460011"/>
            <a:ext cx="836930" cy="83693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Times New Roman"/>
              <a:cs typeface="Times New Roman"/>
            </a:endParaRPr>
          </a:p>
          <a:p>
            <a:pPr marL="231140">
              <a:lnSpc>
                <a:spcPct val="100000"/>
              </a:lnSpc>
            </a:pPr>
            <a:r>
              <a:rPr sz="1800" spc="-90" dirty="0">
                <a:solidFill>
                  <a:srgbClr val="808285"/>
                </a:solidFill>
                <a:latin typeface="Arial"/>
                <a:cs typeface="Arial"/>
              </a:rPr>
              <a:t>1</a:t>
            </a:r>
            <a:r>
              <a:rPr sz="1200" spc="-90" dirty="0">
                <a:solidFill>
                  <a:srgbClr val="808285"/>
                </a:solidFill>
                <a:latin typeface="Arial"/>
                <a:cs typeface="Arial"/>
              </a:rPr>
              <a:t>hr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39327" y="4616066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5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37003" y="5272356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5299" y="11936565"/>
            <a:ext cx="11893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Corinth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Canal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500001" y="879135"/>
            <a:ext cx="2117618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65400">
              <a:lnSpc>
                <a:spcPct val="100000"/>
              </a:lnSpc>
              <a:spcBef>
                <a:spcPts val="100"/>
              </a:spcBef>
            </a:pPr>
            <a:r>
              <a:rPr spc="-195" dirty="0">
                <a:solidFill>
                  <a:srgbClr val="D893AC"/>
                </a:solidFill>
              </a:rPr>
              <a:t>NEMEA</a:t>
            </a:r>
            <a:r>
              <a:rPr lang="en-US" spc="-195" dirty="0">
                <a:solidFill>
                  <a:srgbClr val="D893AC"/>
                </a:solidFill>
              </a:rPr>
              <a:t> – For Wine lovers</a:t>
            </a:r>
            <a:endParaRPr spc="-195" dirty="0">
              <a:solidFill>
                <a:srgbClr val="D893AC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95867" y="4377621"/>
            <a:ext cx="3141345" cy="1485265"/>
          </a:xfrm>
          <a:custGeom>
            <a:avLst/>
            <a:gdLst/>
            <a:ahLst/>
            <a:cxnLst/>
            <a:rect l="l" t="t" r="r" b="b"/>
            <a:pathLst>
              <a:path w="3141344" h="1485264">
                <a:moveTo>
                  <a:pt x="3141332" y="750500"/>
                </a:moveTo>
                <a:lnTo>
                  <a:pt x="2738883" y="130228"/>
                </a:lnTo>
                <a:lnTo>
                  <a:pt x="2277511" y="0"/>
                </a:lnTo>
                <a:lnTo>
                  <a:pt x="1462717" y="428688"/>
                </a:lnTo>
                <a:lnTo>
                  <a:pt x="0" y="1485169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337993" y="6231196"/>
            <a:ext cx="640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D893AC"/>
                </a:solidFill>
                <a:latin typeface="Arial"/>
                <a:cs typeface="Arial"/>
              </a:rPr>
              <a:t>Nem</a:t>
            </a:r>
            <a:r>
              <a:rPr sz="1500" spc="-15" dirty="0">
                <a:solidFill>
                  <a:srgbClr val="D893AC"/>
                </a:solidFill>
                <a:latin typeface="Arial"/>
                <a:cs typeface="Arial"/>
              </a:rPr>
              <a:t>e</a:t>
            </a:r>
            <a:r>
              <a:rPr sz="1500" spc="-10" dirty="0">
                <a:solidFill>
                  <a:srgbClr val="D893AC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24010" y="4334014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28002" y="4338022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429185" y="4591203"/>
            <a:ext cx="29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808285"/>
                </a:solidFill>
                <a:latin typeface="Arial"/>
                <a:cs typeface="Arial"/>
              </a:rPr>
              <a:t>1.5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56692" y="4794403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33144" y="4431983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5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57967" y="5824881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5299" y="11936565"/>
            <a:ext cx="1600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Nemea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wine</a:t>
            </a:r>
            <a:r>
              <a:rPr sz="15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roads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39904" y="4395403"/>
            <a:ext cx="2603500" cy="1805939"/>
          </a:xfrm>
          <a:custGeom>
            <a:avLst/>
            <a:gdLst/>
            <a:ahLst/>
            <a:cxnLst/>
            <a:rect l="l" t="t" r="r" b="b"/>
            <a:pathLst>
              <a:path w="2603500" h="1805939">
                <a:moveTo>
                  <a:pt x="2603423" y="698636"/>
                </a:moveTo>
                <a:lnTo>
                  <a:pt x="1385812" y="88176"/>
                </a:lnTo>
                <a:lnTo>
                  <a:pt x="708752" y="0"/>
                </a:lnTo>
                <a:lnTo>
                  <a:pt x="328171" y="537887"/>
                </a:lnTo>
                <a:lnTo>
                  <a:pt x="0" y="1805619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60446" y="5698086"/>
            <a:ext cx="8013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D893AC"/>
                </a:solidFill>
                <a:latin typeface="Arial"/>
                <a:cs typeface="Arial"/>
              </a:rPr>
              <a:t>M</a:t>
            </a:r>
            <a:r>
              <a:rPr sz="1500" spc="-25" dirty="0">
                <a:solidFill>
                  <a:srgbClr val="D893AC"/>
                </a:solidFill>
                <a:latin typeface="Arial"/>
                <a:cs typeface="Arial"/>
              </a:rPr>
              <a:t>y</a:t>
            </a:r>
            <a:r>
              <a:rPr sz="1500" dirty="0">
                <a:solidFill>
                  <a:srgbClr val="D893AC"/>
                </a:solidFill>
                <a:latin typeface="Arial"/>
                <a:cs typeface="Arial"/>
              </a:rPr>
              <a:t>cenae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11138" y="863370"/>
            <a:ext cx="813161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>
                <a:solidFill>
                  <a:srgbClr val="D893AC"/>
                </a:solidFill>
              </a:rPr>
              <a:t>M</a:t>
            </a:r>
            <a:r>
              <a:rPr spc="-265" dirty="0">
                <a:solidFill>
                  <a:srgbClr val="D893AC"/>
                </a:solidFill>
              </a:rPr>
              <a:t>Y</a:t>
            </a:r>
            <a:r>
              <a:rPr spc="-235" dirty="0">
                <a:solidFill>
                  <a:srgbClr val="D893AC"/>
                </a:solidFill>
              </a:rPr>
              <a:t>CENAE</a:t>
            </a:r>
            <a:r>
              <a:rPr lang="en-US" spc="-235" dirty="0">
                <a:solidFill>
                  <a:srgbClr val="D893AC"/>
                </a:solidFill>
              </a:rPr>
              <a:t> for history buffs</a:t>
            </a:r>
            <a:endParaRPr spc="-235" dirty="0">
              <a:solidFill>
                <a:srgbClr val="D893AC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40014" y="4712017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44002" y="4716021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745185" y="4969203"/>
            <a:ext cx="29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808285"/>
                </a:solidFill>
                <a:latin typeface="Arial"/>
                <a:cs typeface="Arial"/>
              </a:rPr>
              <a:t>1.5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72692" y="5172403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49144" y="4809983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02002" y="6200994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5299" y="11936565"/>
            <a:ext cx="17799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Mycenae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Lion</a:t>
            </a:r>
            <a:r>
              <a:rPr sz="15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Gate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66836" y="4224645"/>
            <a:ext cx="2477135" cy="2446655"/>
          </a:xfrm>
          <a:custGeom>
            <a:avLst/>
            <a:gdLst/>
            <a:ahLst/>
            <a:cxnLst/>
            <a:rect l="l" t="t" r="r" b="b"/>
            <a:pathLst>
              <a:path w="2477134" h="2446654">
                <a:moveTo>
                  <a:pt x="2476616" y="869394"/>
                </a:moveTo>
                <a:lnTo>
                  <a:pt x="988226" y="94154"/>
                </a:lnTo>
                <a:lnTo>
                  <a:pt x="238705" y="0"/>
                </a:lnTo>
                <a:lnTo>
                  <a:pt x="0" y="734763"/>
                </a:lnTo>
                <a:lnTo>
                  <a:pt x="44058" y="2446277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93967" y="6933197"/>
            <a:ext cx="7620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5" dirty="0">
                <a:solidFill>
                  <a:srgbClr val="D893AC"/>
                </a:solidFill>
                <a:latin typeface="Arial"/>
                <a:cs typeface="Arial"/>
              </a:rPr>
              <a:t>Nafplion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667000" y="926040"/>
            <a:ext cx="2148097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95144">
              <a:lnSpc>
                <a:spcPct val="100000"/>
              </a:lnSpc>
              <a:spcBef>
                <a:spcPts val="100"/>
              </a:spcBef>
            </a:pPr>
            <a:r>
              <a:rPr spc="-125" dirty="0">
                <a:solidFill>
                  <a:srgbClr val="D893AC"/>
                </a:solidFill>
              </a:rPr>
              <a:t>NAFPLION</a:t>
            </a:r>
            <a:r>
              <a:rPr lang="en-US" spc="-125" dirty="0">
                <a:solidFill>
                  <a:srgbClr val="D893AC"/>
                </a:solidFill>
              </a:rPr>
              <a:t> for Romantics</a:t>
            </a:r>
            <a:endParaRPr spc="-125" dirty="0">
              <a:solidFill>
                <a:srgbClr val="D893AC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88008" y="4914303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92000" y="4918303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61649" y="5171499"/>
            <a:ext cx="157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808285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20691" y="5374699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397144" y="5012278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13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20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13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1" y="154755"/>
                </a:lnTo>
                <a:lnTo>
                  <a:pt x="375832" y="153520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1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1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60"/>
                </a:lnTo>
                <a:lnTo>
                  <a:pt x="121246" y="77943"/>
                </a:lnTo>
                <a:lnTo>
                  <a:pt x="116498" y="73149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8"/>
                </a:lnTo>
                <a:lnTo>
                  <a:pt x="264537" y="20523"/>
                </a:lnTo>
                <a:lnTo>
                  <a:pt x="284027" y="20270"/>
                </a:lnTo>
                <a:lnTo>
                  <a:pt x="399891" y="20270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1" y="20270"/>
                </a:moveTo>
                <a:lnTo>
                  <a:pt x="284027" y="20270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1" y="20270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73003" y="6632994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5299" y="11936565"/>
            <a:ext cx="2418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Nafplion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charming</a:t>
            </a:r>
            <a:r>
              <a:rPr sz="1500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seaside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004" y="2880004"/>
            <a:ext cx="16991990" cy="4208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56599" y="82622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56599" y="8681317"/>
            <a:ext cx="219990" cy="218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00392" y="8122622"/>
            <a:ext cx="5520607" cy="1263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40" dirty="0">
                <a:solidFill>
                  <a:srgbClr val="464648"/>
                </a:solidFill>
                <a:latin typeface="Arial"/>
                <a:cs typeface="Arial"/>
              </a:rPr>
              <a:t>pre/post </a:t>
            </a:r>
            <a:r>
              <a:rPr lang="en-US" sz="2400" spc="45" dirty="0">
                <a:solidFill>
                  <a:srgbClr val="464648"/>
                </a:solidFill>
                <a:latin typeface="Arial"/>
                <a:cs typeface="Arial"/>
              </a:rPr>
              <a:t>cruise </a:t>
            </a:r>
            <a:r>
              <a:rPr sz="2400" spc="40" dirty="0">
                <a:solidFill>
                  <a:srgbClr val="464648"/>
                </a:solidFill>
                <a:latin typeface="Arial"/>
                <a:cs typeface="Arial"/>
              </a:rPr>
              <a:t>options  </a:t>
            </a:r>
            <a:endParaRPr lang="en-US" sz="2400" spc="40" dirty="0">
              <a:solidFill>
                <a:srgbClr val="464648"/>
              </a:solidFill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45" dirty="0">
                <a:solidFill>
                  <a:srgbClr val="464648"/>
                </a:solidFill>
                <a:latin typeface="Arial"/>
                <a:cs typeface="Arial"/>
              </a:rPr>
              <a:t>private </a:t>
            </a:r>
            <a:r>
              <a:rPr sz="2400" spc="5" dirty="0">
                <a:solidFill>
                  <a:srgbClr val="464648"/>
                </a:solidFill>
                <a:latin typeface="Arial"/>
                <a:cs typeface="Arial"/>
              </a:rPr>
              <a:t>shore</a:t>
            </a:r>
            <a:r>
              <a:rPr sz="2400" spc="-155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64648"/>
                </a:solidFill>
                <a:latin typeface="Arial"/>
                <a:cs typeface="Arial"/>
              </a:rPr>
              <a:t>excursions</a:t>
            </a:r>
            <a:r>
              <a:rPr lang="en-US" sz="2400" spc="-10" dirty="0">
                <a:solidFill>
                  <a:srgbClr val="464648"/>
                </a:solidFill>
                <a:latin typeface="Arial"/>
                <a:cs typeface="Arial"/>
              </a:rPr>
              <a:t> in all major ports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2312" y="7927441"/>
            <a:ext cx="46272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55" dirty="0">
                <a:solidFill>
                  <a:srgbClr val="F89727"/>
                </a:solidFill>
                <a:latin typeface="Arial"/>
                <a:cs typeface="Arial"/>
              </a:rPr>
              <a:t>Don't </a:t>
            </a:r>
            <a:r>
              <a:rPr sz="3900" spc="80" dirty="0">
                <a:solidFill>
                  <a:srgbClr val="F89727"/>
                </a:solidFill>
                <a:latin typeface="Arial"/>
                <a:cs typeface="Arial"/>
              </a:rPr>
              <a:t>forget</a:t>
            </a:r>
            <a:r>
              <a:rPr sz="3900" spc="-330" dirty="0">
                <a:solidFill>
                  <a:srgbClr val="F89727"/>
                </a:solidFill>
                <a:latin typeface="Arial"/>
                <a:cs typeface="Arial"/>
              </a:rPr>
              <a:t> </a:t>
            </a:r>
            <a:r>
              <a:rPr sz="3900" spc="-25" dirty="0">
                <a:solidFill>
                  <a:srgbClr val="F89727"/>
                </a:solidFill>
                <a:latin typeface="Arial"/>
                <a:cs typeface="Arial"/>
              </a:rPr>
              <a:t>cruisers!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5205" y="7031431"/>
            <a:ext cx="16984980" cy="143510"/>
          </a:xfrm>
          <a:custGeom>
            <a:avLst/>
            <a:gdLst/>
            <a:ahLst/>
            <a:cxnLst/>
            <a:rect l="l" t="t" r="r" b="b"/>
            <a:pathLst>
              <a:path w="16984980" h="143509">
                <a:moveTo>
                  <a:pt x="16984802" y="0"/>
                </a:moveTo>
                <a:lnTo>
                  <a:pt x="0" y="0"/>
                </a:lnTo>
                <a:lnTo>
                  <a:pt x="0" y="143243"/>
                </a:lnTo>
                <a:lnTo>
                  <a:pt x="16984802" y="143243"/>
                </a:lnTo>
                <a:lnTo>
                  <a:pt x="16984802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25333" y="7857197"/>
            <a:ext cx="9118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D893AC"/>
                </a:solidFill>
                <a:latin typeface="Arial"/>
                <a:cs typeface="Arial"/>
              </a:rPr>
              <a:t>Porto</a:t>
            </a:r>
            <a:r>
              <a:rPr sz="1500" spc="-75" dirty="0">
                <a:solidFill>
                  <a:srgbClr val="D893AC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D893AC"/>
                </a:solidFill>
                <a:latin typeface="Arial"/>
                <a:cs typeface="Arial"/>
              </a:rPr>
              <a:t>Heli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57768" y="990257"/>
            <a:ext cx="30130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5" dirty="0">
                <a:solidFill>
                  <a:srgbClr val="D893AC"/>
                </a:solidFill>
              </a:rPr>
              <a:t>PORTO</a:t>
            </a:r>
            <a:r>
              <a:rPr spc="-145" dirty="0">
                <a:solidFill>
                  <a:srgbClr val="D893AC"/>
                </a:solidFill>
              </a:rPr>
              <a:t> </a:t>
            </a:r>
            <a:r>
              <a:rPr spc="-110" dirty="0">
                <a:solidFill>
                  <a:srgbClr val="D893AC"/>
                </a:solidFill>
              </a:rPr>
              <a:t>HELI</a:t>
            </a:r>
          </a:p>
        </p:txBody>
      </p:sp>
      <p:sp>
        <p:nvSpPr>
          <p:cNvPr id="5" name="object 5"/>
          <p:cNvSpPr/>
          <p:nvPr/>
        </p:nvSpPr>
        <p:spPr>
          <a:xfrm>
            <a:off x="13854390" y="4434042"/>
            <a:ext cx="2983230" cy="2992755"/>
          </a:xfrm>
          <a:custGeom>
            <a:avLst/>
            <a:gdLst/>
            <a:ahLst/>
            <a:cxnLst/>
            <a:rect l="l" t="t" r="r" b="b"/>
            <a:pathLst>
              <a:path w="2983230" h="2992754">
                <a:moveTo>
                  <a:pt x="2982810" y="649182"/>
                </a:moveTo>
                <a:lnTo>
                  <a:pt x="876897" y="0"/>
                </a:lnTo>
                <a:lnTo>
                  <a:pt x="0" y="27725"/>
                </a:lnTo>
                <a:lnTo>
                  <a:pt x="194683" y="952064"/>
                </a:lnTo>
                <a:lnTo>
                  <a:pt x="1303515" y="2992725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120004" y="7388866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774011" y="4554308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78000" y="4558313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945923" y="4811500"/>
            <a:ext cx="361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808285"/>
                </a:solidFill>
                <a:latin typeface="Arial"/>
                <a:cs typeface="Arial"/>
              </a:rPr>
              <a:t>2.5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006691" y="5014700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883144" y="4652279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5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35299" y="7225934"/>
            <a:ext cx="8286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Aman</a:t>
            </a: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oe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5299" y="11931568"/>
            <a:ext cx="7454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Nafplion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35303" y="4685838"/>
            <a:ext cx="4402455" cy="4928235"/>
          </a:xfrm>
          <a:custGeom>
            <a:avLst/>
            <a:gdLst/>
            <a:ahLst/>
            <a:cxnLst/>
            <a:rect l="l" t="t" r="r" b="b"/>
            <a:pathLst>
              <a:path w="4402455" h="4928234">
                <a:moveTo>
                  <a:pt x="4401896" y="401256"/>
                </a:moveTo>
                <a:lnTo>
                  <a:pt x="1274849" y="0"/>
                </a:lnTo>
                <a:lnTo>
                  <a:pt x="0" y="337789"/>
                </a:lnTo>
                <a:lnTo>
                  <a:pt x="368099" y="1839012"/>
                </a:lnTo>
                <a:lnTo>
                  <a:pt x="2169896" y="4928057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787959" y="9484373"/>
            <a:ext cx="11144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D893AC"/>
                </a:solidFill>
                <a:latin typeface="Arial"/>
                <a:cs typeface="Arial"/>
              </a:rPr>
              <a:t>Mone</a:t>
            </a:r>
            <a:r>
              <a:rPr sz="1500" spc="-30" dirty="0">
                <a:solidFill>
                  <a:srgbClr val="D893AC"/>
                </a:solidFill>
                <a:latin typeface="Arial"/>
                <a:cs typeface="Arial"/>
              </a:rPr>
              <a:t>m</a:t>
            </a:r>
            <a:r>
              <a:rPr sz="1500" spc="15" dirty="0">
                <a:solidFill>
                  <a:srgbClr val="D893AC"/>
                </a:solidFill>
                <a:latin typeface="Arial"/>
                <a:cs typeface="Arial"/>
              </a:rPr>
              <a:t>v</a:t>
            </a:r>
            <a:r>
              <a:rPr sz="1500" spc="10" dirty="0">
                <a:solidFill>
                  <a:srgbClr val="D893AC"/>
                </a:solidFill>
                <a:latin typeface="Arial"/>
                <a:cs typeface="Arial"/>
              </a:rPr>
              <a:t>asia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567303" y="9575995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-4685032" y="719399"/>
            <a:ext cx="2239537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6310">
              <a:lnSpc>
                <a:spcPct val="100000"/>
              </a:lnSpc>
              <a:spcBef>
                <a:spcPts val="100"/>
              </a:spcBef>
            </a:pPr>
            <a:r>
              <a:rPr spc="-235" dirty="0">
                <a:solidFill>
                  <a:srgbClr val="D893AC"/>
                </a:solidFill>
              </a:rPr>
              <a:t>MONEM</a:t>
            </a:r>
            <a:r>
              <a:rPr spc="-375" dirty="0">
                <a:solidFill>
                  <a:srgbClr val="D893AC"/>
                </a:solidFill>
              </a:rPr>
              <a:t>V</a:t>
            </a:r>
            <a:r>
              <a:rPr dirty="0">
                <a:solidFill>
                  <a:srgbClr val="D893AC"/>
                </a:solidFill>
              </a:rPr>
              <a:t>A</a:t>
            </a:r>
            <a:r>
              <a:rPr spc="-100" dirty="0">
                <a:solidFill>
                  <a:srgbClr val="D893AC"/>
                </a:solidFill>
              </a:rPr>
              <a:t>SIA</a:t>
            </a:r>
            <a:r>
              <a:rPr lang="en-US" spc="-100" dirty="0">
                <a:solidFill>
                  <a:srgbClr val="D893AC"/>
                </a:solidFill>
              </a:rPr>
              <a:t> – Farm to Table dining</a:t>
            </a:r>
            <a:endParaRPr spc="-100" dirty="0">
              <a:solidFill>
                <a:srgbClr val="D893AC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478014" y="5634304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482001" y="5638309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747762" y="5891499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710691" y="6094699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587142" y="5732279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42"/>
            <a:ext cx="7884007" cy="4208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7577696"/>
            <a:ext cx="7884007" cy="4234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35299" y="7225934"/>
            <a:ext cx="1354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Kinsterna</a:t>
            </a:r>
            <a:r>
              <a:rPr sz="15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Hotel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5299" y="11931568"/>
            <a:ext cx="16389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Monemvasia</a:t>
            </a:r>
            <a:r>
              <a:rPr sz="15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island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004" y="7591742"/>
            <a:ext cx="7882750" cy="4295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004" y="1174362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004" y="2890113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004" y="7052106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00D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95774" y="8569247"/>
            <a:ext cx="7245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5" dirty="0">
                <a:solidFill>
                  <a:srgbClr val="00BCE4"/>
                </a:solidFill>
                <a:latin typeface="Arial"/>
                <a:cs typeface="Arial"/>
              </a:rPr>
              <a:t>M</a:t>
            </a:r>
            <a:r>
              <a:rPr sz="1500" spc="-15" dirty="0">
                <a:solidFill>
                  <a:srgbClr val="00BCE4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00BCE4"/>
                </a:solidFill>
                <a:latin typeface="Arial"/>
                <a:cs typeface="Arial"/>
              </a:rPr>
              <a:t>s</a:t>
            </a:r>
            <a:r>
              <a:rPr sz="1500" spc="140" dirty="0">
                <a:solidFill>
                  <a:srgbClr val="00BCE4"/>
                </a:solidFill>
                <a:latin typeface="Arial"/>
                <a:cs typeface="Arial"/>
              </a:rPr>
              <a:t>t</a:t>
            </a:r>
            <a:r>
              <a:rPr sz="1500" spc="114" dirty="0">
                <a:solidFill>
                  <a:srgbClr val="00BCE4"/>
                </a:solidFill>
                <a:latin typeface="Arial"/>
                <a:cs typeface="Arial"/>
              </a:rPr>
              <a:t>r</a:t>
            </a:r>
            <a:r>
              <a:rPr sz="1500" spc="-10" dirty="0">
                <a:solidFill>
                  <a:srgbClr val="00BCE4"/>
                </a:solidFill>
                <a:latin typeface="Arial"/>
                <a:cs typeface="Arial"/>
              </a:rPr>
              <a:t>as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922100" y="4473878"/>
            <a:ext cx="3926204" cy="3951604"/>
          </a:xfrm>
          <a:custGeom>
            <a:avLst/>
            <a:gdLst/>
            <a:ahLst/>
            <a:cxnLst/>
            <a:rect l="l" t="t" r="r" b="b"/>
            <a:pathLst>
              <a:path w="3926205" h="3951604">
                <a:moveTo>
                  <a:pt x="0" y="3951381"/>
                </a:moveTo>
                <a:lnTo>
                  <a:pt x="533220" y="1357096"/>
                </a:lnTo>
                <a:lnTo>
                  <a:pt x="1119897" y="144361"/>
                </a:lnTo>
                <a:lnTo>
                  <a:pt x="2128071" y="0"/>
                </a:lnTo>
                <a:lnTo>
                  <a:pt x="3925785" y="610836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73011" y="6494449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77000" y="6498436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349048" y="67516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808285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05691" y="6954815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182144" y="6592393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5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9913" y="12529594"/>
            <a:ext cx="260350" cy="458470"/>
          </a:xfrm>
          <a:custGeom>
            <a:avLst/>
            <a:gdLst/>
            <a:ahLst/>
            <a:cxnLst/>
            <a:rect l="l" t="t" r="r" b="b"/>
            <a:pathLst>
              <a:path w="260350" h="458470">
                <a:moveTo>
                  <a:pt x="257352" y="0"/>
                </a:moveTo>
                <a:lnTo>
                  <a:pt x="2628" y="0"/>
                </a:lnTo>
                <a:lnTo>
                  <a:pt x="0" y="3314"/>
                </a:lnTo>
                <a:lnTo>
                  <a:pt x="0" y="457873"/>
                </a:lnTo>
                <a:lnTo>
                  <a:pt x="91249" y="457873"/>
                </a:lnTo>
                <a:lnTo>
                  <a:pt x="91249" y="382600"/>
                </a:lnTo>
                <a:lnTo>
                  <a:pt x="96227" y="376897"/>
                </a:lnTo>
                <a:lnTo>
                  <a:pt x="259969" y="376897"/>
                </a:lnTo>
                <a:lnTo>
                  <a:pt x="259969" y="345630"/>
                </a:lnTo>
                <a:lnTo>
                  <a:pt x="34391" y="345630"/>
                </a:lnTo>
                <a:lnTo>
                  <a:pt x="34391" y="268147"/>
                </a:lnTo>
                <a:lnTo>
                  <a:pt x="259969" y="268147"/>
                </a:lnTo>
                <a:lnTo>
                  <a:pt x="259969" y="232765"/>
                </a:lnTo>
                <a:lnTo>
                  <a:pt x="34391" y="232765"/>
                </a:lnTo>
                <a:lnTo>
                  <a:pt x="34391" y="155282"/>
                </a:lnTo>
                <a:lnTo>
                  <a:pt x="259969" y="155282"/>
                </a:lnTo>
                <a:lnTo>
                  <a:pt x="259969" y="119913"/>
                </a:lnTo>
                <a:lnTo>
                  <a:pt x="34391" y="119913"/>
                </a:lnTo>
                <a:lnTo>
                  <a:pt x="34391" y="42430"/>
                </a:lnTo>
                <a:lnTo>
                  <a:pt x="259969" y="42430"/>
                </a:lnTo>
                <a:lnTo>
                  <a:pt x="259969" y="3314"/>
                </a:lnTo>
                <a:lnTo>
                  <a:pt x="257352" y="0"/>
                </a:lnTo>
                <a:close/>
              </a:path>
              <a:path w="260350" h="458470">
                <a:moveTo>
                  <a:pt x="259969" y="376897"/>
                </a:moveTo>
                <a:lnTo>
                  <a:pt x="163753" y="376897"/>
                </a:lnTo>
                <a:lnTo>
                  <a:pt x="168732" y="382600"/>
                </a:lnTo>
                <a:lnTo>
                  <a:pt x="168732" y="457873"/>
                </a:lnTo>
                <a:lnTo>
                  <a:pt x="259969" y="457873"/>
                </a:lnTo>
                <a:lnTo>
                  <a:pt x="259969" y="376897"/>
                </a:lnTo>
                <a:close/>
              </a:path>
              <a:path w="260350" h="458470">
                <a:moveTo>
                  <a:pt x="148107" y="268147"/>
                </a:moveTo>
                <a:lnTo>
                  <a:pt x="111874" y="268147"/>
                </a:lnTo>
                <a:lnTo>
                  <a:pt x="111874" y="345630"/>
                </a:lnTo>
                <a:lnTo>
                  <a:pt x="148107" y="345630"/>
                </a:lnTo>
                <a:lnTo>
                  <a:pt x="148107" y="268147"/>
                </a:lnTo>
                <a:close/>
              </a:path>
              <a:path w="260350" h="458470">
                <a:moveTo>
                  <a:pt x="259969" y="268147"/>
                </a:moveTo>
                <a:lnTo>
                  <a:pt x="225590" y="268147"/>
                </a:lnTo>
                <a:lnTo>
                  <a:pt x="225590" y="345630"/>
                </a:lnTo>
                <a:lnTo>
                  <a:pt x="259969" y="345630"/>
                </a:lnTo>
                <a:lnTo>
                  <a:pt x="259969" y="268147"/>
                </a:lnTo>
                <a:close/>
              </a:path>
              <a:path w="260350" h="458470">
                <a:moveTo>
                  <a:pt x="148107" y="155282"/>
                </a:moveTo>
                <a:lnTo>
                  <a:pt x="111874" y="155282"/>
                </a:lnTo>
                <a:lnTo>
                  <a:pt x="111874" y="232765"/>
                </a:lnTo>
                <a:lnTo>
                  <a:pt x="148107" y="232765"/>
                </a:lnTo>
                <a:lnTo>
                  <a:pt x="148107" y="155282"/>
                </a:lnTo>
                <a:close/>
              </a:path>
              <a:path w="260350" h="458470">
                <a:moveTo>
                  <a:pt x="259969" y="155282"/>
                </a:moveTo>
                <a:lnTo>
                  <a:pt x="225590" y="155282"/>
                </a:lnTo>
                <a:lnTo>
                  <a:pt x="225590" y="232765"/>
                </a:lnTo>
                <a:lnTo>
                  <a:pt x="259969" y="232765"/>
                </a:lnTo>
                <a:lnTo>
                  <a:pt x="259969" y="155282"/>
                </a:lnTo>
                <a:close/>
              </a:path>
              <a:path w="260350" h="458470">
                <a:moveTo>
                  <a:pt x="148107" y="42430"/>
                </a:moveTo>
                <a:lnTo>
                  <a:pt x="111874" y="42430"/>
                </a:lnTo>
                <a:lnTo>
                  <a:pt x="111874" y="119913"/>
                </a:lnTo>
                <a:lnTo>
                  <a:pt x="148107" y="119913"/>
                </a:lnTo>
                <a:lnTo>
                  <a:pt x="148107" y="42430"/>
                </a:lnTo>
                <a:close/>
              </a:path>
              <a:path w="260350" h="458470">
                <a:moveTo>
                  <a:pt x="259969" y="42430"/>
                </a:moveTo>
                <a:lnTo>
                  <a:pt x="225590" y="42430"/>
                </a:lnTo>
                <a:lnTo>
                  <a:pt x="225590" y="119913"/>
                </a:lnTo>
                <a:lnTo>
                  <a:pt x="259969" y="119913"/>
                </a:lnTo>
                <a:lnTo>
                  <a:pt x="259969" y="42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8004" y="12373667"/>
            <a:ext cx="383801" cy="143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32199" y="12352464"/>
            <a:ext cx="4589145" cy="80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0"/>
              </a:lnSpc>
              <a:spcBef>
                <a:spcPts val="100"/>
              </a:spcBef>
            </a:pPr>
            <a:r>
              <a:rPr sz="2500" spc="-45" dirty="0">
                <a:solidFill>
                  <a:srgbClr val="464648"/>
                </a:solidFill>
                <a:latin typeface="Arial"/>
                <a:cs typeface="Arial"/>
              </a:rPr>
              <a:t>Featured </a:t>
            </a:r>
            <a:r>
              <a:rPr sz="2500" spc="-35" dirty="0">
                <a:solidFill>
                  <a:srgbClr val="464648"/>
                </a:solidFill>
                <a:latin typeface="Arial"/>
                <a:cs typeface="Arial"/>
              </a:rPr>
              <a:t>Hotel: </a:t>
            </a:r>
            <a:r>
              <a:rPr sz="2500" spc="-20" dirty="0">
                <a:solidFill>
                  <a:srgbClr val="464648"/>
                </a:solidFill>
                <a:latin typeface="Arial"/>
                <a:cs typeface="Arial"/>
              </a:rPr>
              <a:t>Euphoria</a:t>
            </a:r>
            <a:r>
              <a:rPr sz="2500" spc="-145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64648"/>
                </a:solidFill>
                <a:latin typeface="Arial"/>
                <a:cs typeface="Arial"/>
              </a:rPr>
              <a:t>Retreat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ts val="3350"/>
              </a:lnSpc>
            </a:pPr>
            <a:r>
              <a:rPr sz="3000" spc="95" dirty="0">
                <a:solidFill>
                  <a:srgbClr val="464648"/>
                </a:solidFill>
                <a:latin typeface="Arial"/>
                <a:cs typeface="Arial"/>
              </a:rPr>
              <a:t>euphoriaretreat.com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601201" y="894005"/>
            <a:ext cx="8069524" cy="1190711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765"/>
              </a:spcBef>
            </a:pPr>
            <a:r>
              <a:rPr spc="-185" dirty="0">
                <a:solidFill>
                  <a:srgbClr val="00D0EE"/>
                </a:solidFill>
              </a:rPr>
              <a:t>EUPHORIA </a:t>
            </a:r>
            <a:r>
              <a:rPr spc="-250" dirty="0">
                <a:solidFill>
                  <a:srgbClr val="00D0EE"/>
                </a:solidFill>
              </a:rPr>
              <a:t>RETREAT </a:t>
            </a:r>
            <a:r>
              <a:rPr lang="en-US" spc="-50" dirty="0">
                <a:solidFill>
                  <a:srgbClr val="00D0EE"/>
                </a:solidFill>
              </a:rPr>
              <a:t>–</a:t>
            </a:r>
            <a:r>
              <a:rPr spc="155" dirty="0">
                <a:solidFill>
                  <a:srgbClr val="00D0EE"/>
                </a:solidFill>
              </a:rPr>
              <a:t> </a:t>
            </a:r>
            <a:r>
              <a:rPr spc="-229" dirty="0">
                <a:solidFill>
                  <a:srgbClr val="00D0EE"/>
                </a:solidFill>
              </a:rPr>
              <a:t>MYSTRAS</a:t>
            </a:r>
            <a:br>
              <a:rPr lang="en-US" spc="-229" dirty="0">
                <a:solidFill>
                  <a:srgbClr val="00D0EE"/>
                </a:solidFill>
              </a:rPr>
            </a:br>
            <a:r>
              <a:rPr lang="en-US" sz="2900" spc="-45" dirty="0">
                <a:solidFill>
                  <a:srgbClr val="808285"/>
                </a:solidFill>
              </a:rPr>
              <a:t>Fully Holistic Wellness Resort</a:t>
            </a:r>
            <a:endParaRPr sz="29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63901" y="4239291"/>
            <a:ext cx="5882005" cy="4471035"/>
          </a:xfrm>
          <a:custGeom>
            <a:avLst/>
            <a:gdLst/>
            <a:ahLst/>
            <a:cxnLst/>
            <a:rect l="l" t="t" r="r" b="b"/>
            <a:pathLst>
              <a:path w="5882005" h="4471034">
                <a:moveTo>
                  <a:pt x="5882005" y="854748"/>
                </a:moveTo>
                <a:lnTo>
                  <a:pt x="4799024" y="0"/>
                </a:lnTo>
                <a:lnTo>
                  <a:pt x="3825322" y="91757"/>
                </a:lnTo>
                <a:lnTo>
                  <a:pt x="2409460" y="1469028"/>
                </a:lnTo>
                <a:lnTo>
                  <a:pt x="0" y="4470819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31032" y="8574285"/>
            <a:ext cx="5080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5" dirty="0">
                <a:solidFill>
                  <a:srgbClr val="D893AC"/>
                </a:solidFill>
                <a:latin typeface="Arial"/>
                <a:cs typeface="Arial"/>
              </a:rPr>
              <a:t>Pyl</a:t>
            </a:r>
            <a:r>
              <a:rPr sz="1500" spc="25" dirty="0">
                <a:solidFill>
                  <a:srgbClr val="D893AC"/>
                </a:solidFill>
                <a:latin typeface="Arial"/>
                <a:cs typeface="Arial"/>
              </a:rPr>
              <a:t>o</a:t>
            </a:r>
            <a:r>
              <a:rPr sz="1500" spc="-5" dirty="0">
                <a:solidFill>
                  <a:srgbClr val="D893AC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6812238" y="704111"/>
            <a:ext cx="25290981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95575">
              <a:lnSpc>
                <a:spcPct val="100000"/>
              </a:lnSpc>
              <a:spcBef>
                <a:spcPts val="100"/>
              </a:spcBef>
            </a:pPr>
            <a:r>
              <a:rPr spc="-300" dirty="0">
                <a:solidFill>
                  <a:srgbClr val="D893AC"/>
                </a:solidFill>
              </a:rPr>
              <a:t>P</a:t>
            </a:r>
            <a:r>
              <a:rPr spc="-65" dirty="0">
                <a:solidFill>
                  <a:srgbClr val="D893AC"/>
                </a:solidFill>
              </a:rPr>
              <a:t>Y</a:t>
            </a:r>
            <a:r>
              <a:rPr spc="-200" dirty="0">
                <a:solidFill>
                  <a:srgbClr val="D893AC"/>
                </a:solidFill>
              </a:rPr>
              <a:t>L</a:t>
            </a:r>
            <a:r>
              <a:rPr spc="-190" dirty="0">
                <a:solidFill>
                  <a:srgbClr val="D893AC"/>
                </a:solidFill>
              </a:rPr>
              <a:t>O</a:t>
            </a:r>
            <a:r>
              <a:rPr spc="-315" dirty="0">
                <a:solidFill>
                  <a:srgbClr val="D893AC"/>
                </a:solidFill>
              </a:rPr>
              <a:t>S</a:t>
            </a:r>
            <a:r>
              <a:rPr lang="en-US" spc="-315" dirty="0">
                <a:solidFill>
                  <a:srgbClr val="D893AC"/>
                </a:solidFill>
              </a:rPr>
              <a:t> – Combination of luxury retreats and immersive tours</a:t>
            </a:r>
            <a:endParaRPr spc="-315" dirty="0">
              <a:solidFill>
                <a:srgbClr val="D893AC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80009" y="5621007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284000" y="5625014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454322" y="5878205"/>
            <a:ext cx="356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solidFill>
                  <a:srgbClr val="808285"/>
                </a:solidFill>
                <a:latin typeface="Arial"/>
                <a:cs typeface="Arial"/>
              </a:rPr>
              <a:t>3.5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12691" y="6081405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389143" y="5718985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4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4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70" y="185312"/>
                </a:lnTo>
                <a:lnTo>
                  <a:pt x="73787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7" y="156470"/>
                </a:lnTo>
                <a:lnTo>
                  <a:pt x="77470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4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7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9" y="174263"/>
                </a:lnTo>
                <a:lnTo>
                  <a:pt x="323469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8" y="154755"/>
                </a:lnTo>
                <a:lnTo>
                  <a:pt x="89281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1" y="183610"/>
                </a:lnTo>
                <a:lnTo>
                  <a:pt x="85598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1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32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4" y="112325"/>
                </a:lnTo>
                <a:lnTo>
                  <a:pt x="412861" y="112325"/>
                </a:lnTo>
                <a:lnTo>
                  <a:pt x="412481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4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1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700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3" y="144710"/>
                </a:lnTo>
                <a:lnTo>
                  <a:pt x="413615" y="133754"/>
                </a:lnTo>
                <a:lnTo>
                  <a:pt x="413201" y="121011"/>
                </a:lnTo>
                <a:lnTo>
                  <a:pt x="412861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1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3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6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6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5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8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5299" y="7225934"/>
            <a:ext cx="2781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Romanos, </a:t>
            </a:r>
            <a:r>
              <a:rPr sz="1500" spc="30" dirty="0">
                <a:solidFill>
                  <a:srgbClr val="231F20"/>
                </a:solidFill>
                <a:latin typeface="Arial"/>
                <a:cs typeface="Arial"/>
              </a:rPr>
              <a:t>Luxury</a:t>
            </a:r>
            <a:r>
              <a:rPr sz="15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Collection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5299" y="11931568"/>
            <a:ext cx="519795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5" dirty="0">
                <a:solidFill>
                  <a:srgbClr val="231F20"/>
                </a:solidFill>
                <a:latin typeface="Arial"/>
                <a:cs typeface="Arial"/>
              </a:rPr>
              <a:t>Pink Flamingos in the </a:t>
            </a:r>
            <a:r>
              <a:rPr lang="en-US" sz="1500" spc="5" dirty="0" err="1">
                <a:solidFill>
                  <a:srgbClr val="231F20"/>
                </a:solidFill>
                <a:latin typeface="Arial"/>
                <a:cs typeface="Arial"/>
              </a:rPr>
              <a:t>Gialova</a:t>
            </a:r>
            <a:r>
              <a:rPr lang="en-US" sz="1500" spc="5" dirty="0">
                <a:solidFill>
                  <a:srgbClr val="231F20"/>
                </a:solidFill>
                <a:latin typeface="Arial"/>
                <a:cs typeface="Arial"/>
              </a:rPr>
              <a:t> Wetlands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26002" y="8672187"/>
            <a:ext cx="75793" cy="75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1" name="Picture 40" descr="A flock of seagulls standing next to a body of water&#10;&#10;Description automatically generated">
            <a:extLst>
              <a:ext uri="{FF2B5EF4-FFF2-40B4-BE49-F238E27FC236}">
                <a16:creationId xmlns:a16="http://schemas.microsoft.com/office/drawing/2014/main" id="{6BC6875C-E3A6-414F-8B42-ED9D29A947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9" y="7474116"/>
            <a:ext cx="7874941" cy="427139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872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08700" y="4837433"/>
            <a:ext cx="6129020" cy="1377950"/>
          </a:xfrm>
          <a:custGeom>
            <a:avLst/>
            <a:gdLst/>
            <a:ahLst/>
            <a:cxnLst/>
            <a:rect l="l" t="t" r="r" b="b"/>
            <a:pathLst>
              <a:path w="6129019" h="1377950">
                <a:moveTo>
                  <a:pt x="6128499" y="261070"/>
                </a:moveTo>
                <a:lnTo>
                  <a:pt x="5957817" y="0"/>
                </a:lnTo>
                <a:lnTo>
                  <a:pt x="5262538" y="29311"/>
                </a:lnTo>
                <a:lnTo>
                  <a:pt x="3468115" y="453705"/>
                </a:lnTo>
                <a:lnTo>
                  <a:pt x="0" y="1377882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72448" y="6519198"/>
            <a:ext cx="7454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D893AC"/>
                </a:solidFill>
                <a:latin typeface="Arial"/>
                <a:cs typeface="Arial"/>
              </a:rPr>
              <a:t>Olympia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18994">
              <a:lnSpc>
                <a:spcPct val="100000"/>
              </a:lnSpc>
              <a:spcBef>
                <a:spcPts val="100"/>
              </a:spcBef>
            </a:pPr>
            <a:r>
              <a:rPr spc="-310" dirty="0">
                <a:solidFill>
                  <a:srgbClr val="D893AC"/>
                </a:solidFill>
              </a:rPr>
              <a:t>O</a:t>
            </a:r>
            <a:r>
              <a:rPr spc="-445" dirty="0">
                <a:solidFill>
                  <a:srgbClr val="D893AC"/>
                </a:solidFill>
              </a:rPr>
              <a:t>L</a:t>
            </a:r>
            <a:r>
              <a:rPr spc="-90" dirty="0">
                <a:solidFill>
                  <a:srgbClr val="D893AC"/>
                </a:solidFill>
              </a:rPr>
              <a:t>YMPIA</a:t>
            </a:r>
          </a:p>
        </p:txBody>
      </p:sp>
      <p:sp>
        <p:nvSpPr>
          <p:cNvPr id="6" name="object 6"/>
          <p:cNvSpPr/>
          <p:nvPr/>
        </p:nvSpPr>
        <p:spPr>
          <a:xfrm>
            <a:off x="13316013" y="5286349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20000" y="5290348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490322" y="5543536"/>
            <a:ext cx="356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solidFill>
                  <a:srgbClr val="808285"/>
                </a:solidFill>
                <a:latin typeface="Arial"/>
                <a:cs typeface="Arial"/>
              </a:rPr>
              <a:t>3.5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8690" y="5746736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25155" y="5384314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21" y="127603"/>
                </a:moveTo>
                <a:lnTo>
                  <a:pt x="47639" y="146313"/>
                </a:lnTo>
                <a:lnTo>
                  <a:pt x="40652" y="170033"/>
                </a:lnTo>
                <a:lnTo>
                  <a:pt x="41484" y="178589"/>
                </a:lnTo>
                <a:lnTo>
                  <a:pt x="65617" y="209142"/>
                </a:lnTo>
                <a:lnTo>
                  <a:pt x="81521" y="212477"/>
                </a:lnTo>
                <a:lnTo>
                  <a:pt x="89759" y="211615"/>
                </a:lnTo>
                <a:lnTo>
                  <a:pt x="119178" y="186558"/>
                </a:lnTo>
                <a:lnTo>
                  <a:pt x="119550" y="185312"/>
                </a:lnTo>
                <a:lnTo>
                  <a:pt x="77457" y="185312"/>
                </a:lnTo>
                <a:lnTo>
                  <a:pt x="73774" y="183610"/>
                </a:lnTo>
                <a:lnTo>
                  <a:pt x="68453" y="178085"/>
                </a:lnTo>
                <a:lnTo>
                  <a:pt x="66814" y="174263"/>
                </a:lnTo>
                <a:lnTo>
                  <a:pt x="66814" y="165817"/>
                </a:lnTo>
                <a:lnTo>
                  <a:pt x="68453" y="161994"/>
                </a:lnTo>
                <a:lnTo>
                  <a:pt x="73787" y="156470"/>
                </a:lnTo>
                <a:lnTo>
                  <a:pt x="77457" y="154755"/>
                </a:lnTo>
                <a:lnTo>
                  <a:pt x="119547" y="154755"/>
                </a:lnTo>
                <a:lnTo>
                  <a:pt x="119178" y="153520"/>
                </a:lnTo>
                <a:lnTo>
                  <a:pt x="89759" y="128465"/>
                </a:lnTo>
                <a:lnTo>
                  <a:pt x="81521" y="127603"/>
                </a:lnTo>
                <a:close/>
              </a:path>
              <a:path w="419734" h="212725">
                <a:moveTo>
                  <a:pt x="338162" y="127603"/>
                </a:moveTo>
                <a:lnTo>
                  <a:pt x="304280" y="146313"/>
                </a:lnTo>
                <a:lnTo>
                  <a:pt x="297294" y="170033"/>
                </a:lnTo>
                <a:lnTo>
                  <a:pt x="298126" y="178589"/>
                </a:lnTo>
                <a:lnTo>
                  <a:pt x="322259" y="209142"/>
                </a:lnTo>
                <a:lnTo>
                  <a:pt x="338162" y="212477"/>
                </a:lnTo>
                <a:lnTo>
                  <a:pt x="346401" y="211615"/>
                </a:lnTo>
                <a:lnTo>
                  <a:pt x="375819" y="186558"/>
                </a:lnTo>
                <a:lnTo>
                  <a:pt x="376192" y="185312"/>
                </a:lnTo>
                <a:lnTo>
                  <a:pt x="334098" y="185312"/>
                </a:lnTo>
                <a:lnTo>
                  <a:pt x="330428" y="183610"/>
                </a:lnTo>
                <a:lnTo>
                  <a:pt x="325094" y="178085"/>
                </a:lnTo>
                <a:lnTo>
                  <a:pt x="323456" y="174263"/>
                </a:lnTo>
                <a:lnTo>
                  <a:pt x="323456" y="165817"/>
                </a:lnTo>
                <a:lnTo>
                  <a:pt x="325094" y="161994"/>
                </a:lnTo>
                <a:lnTo>
                  <a:pt x="330428" y="156470"/>
                </a:lnTo>
                <a:lnTo>
                  <a:pt x="334098" y="154755"/>
                </a:lnTo>
                <a:lnTo>
                  <a:pt x="376189" y="154755"/>
                </a:lnTo>
                <a:lnTo>
                  <a:pt x="375819" y="153520"/>
                </a:lnTo>
                <a:lnTo>
                  <a:pt x="346401" y="128465"/>
                </a:lnTo>
                <a:lnTo>
                  <a:pt x="338162" y="127603"/>
                </a:lnTo>
                <a:close/>
              </a:path>
              <a:path w="419734" h="212725">
                <a:moveTo>
                  <a:pt x="119547" y="154755"/>
                </a:moveTo>
                <a:lnTo>
                  <a:pt x="85585" y="154755"/>
                </a:lnTo>
                <a:lnTo>
                  <a:pt x="89268" y="156470"/>
                </a:lnTo>
                <a:lnTo>
                  <a:pt x="94589" y="161994"/>
                </a:lnTo>
                <a:lnTo>
                  <a:pt x="96240" y="165817"/>
                </a:lnTo>
                <a:lnTo>
                  <a:pt x="96240" y="174263"/>
                </a:lnTo>
                <a:lnTo>
                  <a:pt x="94589" y="178085"/>
                </a:lnTo>
                <a:lnTo>
                  <a:pt x="89268" y="183610"/>
                </a:lnTo>
                <a:lnTo>
                  <a:pt x="85585" y="185312"/>
                </a:lnTo>
                <a:lnTo>
                  <a:pt x="119550" y="185312"/>
                </a:lnTo>
                <a:lnTo>
                  <a:pt x="121559" y="178589"/>
                </a:lnTo>
                <a:lnTo>
                  <a:pt x="122389" y="170033"/>
                </a:lnTo>
                <a:lnTo>
                  <a:pt x="121559" y="161485"/>
                </a:lnTo>
                <a:lnTo>
                  <a:pt x="119547" y="154755"/>
                </a:lnTo>
                <a:close/>
              </a:path>
              <a:path w="419734" h="212725">
                <a:moveTo>
                  <a:pt x="376189" y="154755"/>
                </a:moveTo>
                <a:lnTo>
                  <a:pt x="342226" y="154755"/>
                </a:lnTo>
                <a:lnTo>
                  <a:pt x="345909" y="156470"/>
                </a:lnTo>
                <a:lnTo>
                  <a:pt x="351231" y="161994"/>
                </a:lnTo>
                <a:lnTo>
                  <a:pt x="352882" y="165817"/>
                </a:lnTo>
                <a:lnTo>
                  <a:pt x="352882" y="174263"/>
                </a:lnTo>
                <a:lnTo>
                  <a:pt x="351231" y="178085"/>
                </a:lnTo>
                <a:lnTo>
                  <a:pt x="345909" y="183610"/>
                </a:lnTo>
                <a:lnTo>
                  <a:pt x="342226" y="185312"/>
                </a:lnTo>
                <a:lnTo>
                  <a:pt x="376192" y="185312"/>
                </a:lnTo>
                <a:lnTo>
                  <a:pt x="378201" y="178589"/>
                </a:lnTo>
                <a:lnTo>
                  <a:pt x="379031" y="170033"/>
                </a:lnTo>
                <a:lnTo>
                  <a:pt x="378201" y="161485"/>
                </a:lnTo>
                <a:lnTo>
                  <a:pt x="376189" y="154755"/>
                </a:lnTo>
                <a:close/>
              </a:path>
              <a:path w="419734" h="212725">
                <a:moveTo>
                  <a:pt x="412471" y="103803"/>
                </a:moveTo>
                <a:lnTo>
                  <a:pt x="27254" y="103803"/>
                </a:lnTo>
                <a:lnTo>
                  <a:pt x="30657" y="106241"/>
                </a:lnTo>
                <a:lnTo>
                  <a:pt x="31953" y="113595"/>
                </a:lnTo>
                <a:lnTo>
                  <a:pt x="29603" y="117125"/>
                </a:lnTo>
                <a:lnTo>
                  <a:pt x="9232" y="121011"/>
                </a:lnTo>
                <a:lnTo>
                  <a:pt x="8432" y="124618"/>
                </a:lnTo>
                <a:lnTo>
                  <a:pt x="7886" y="128441"/>
                </a:lnTo>
                <a:lnTo>
                  <a:pt x="6578" y="149421"/>
                </a:lnTo>
                <a:lnTo>
                  <a:pt x="3492" y="150780"/>
                </a:lnTo>
                <a:lnTo>
                  <a:pt x="1155" y="153752"/>
                </a:lnTo>
                <a:lnTo>
                  <a:pt x="685" y="157460"/>
                </a:lnTo>
                <a:lnTo>
                  <a:pt x="627" y="166414"/>
                </a:lnTo>
                <a:lnTo>
                  <a:pt x="0" y="171507"/>
                </a:lnTo>
                <a:lnTo>
                  <a:pt x="3771" y="176599"/>
                </a:lnTo>
                <a:lnTo>
                  <a:pt x="26733" y="179774"/>
                </a:lnTo>
                <a:lnTo>
                  <a:pt x="26212" y="176574"/>
                </a:lnTo>
                <a:lnTo>
                  <a:pt x="26059" y="174707"/>
                </a:lnTo>
                <a:lnTo>
                  <a:pt x="42227" y="129228"/>
                </a:lnTo>
                <a:lnTo>
                  <a:pt x="81521" y="112325"/>
                </a:lnTo>
                <a:lnTo>
                  <a:pt x="412853" y="112325"/>
                </a:lnTo>
                <a:lnTo>
                  <a:pt x="412744" y="109527"/>
                </a:lnTo>
                <a:lnTo>
                  <a:pt x="412471" y="103803"/>
                </a:lnTo>
                <a:close/>
              </a:path>
              <a:path w="419734" h="212725">
                <a:moveTo>
                  <a:pt x="338162" y="112325"/>
                </a:moveTo>
                <a:lnTo>
                  <a:pt x="81521" y="112325"/>
                </a:lnTo>
                <a:lnTo>
                  <a:pt x="92429" y="113441"/>
                </a:lnTo>
                <a:lnTo>
                  <a:pt x="102798" y="116709"/>
                </a:lnTo>
                <a:lnTo>
                  <a:pt x="132876" y="147945"/>
                </a:lnTo>
                <a:lnTo>
                  <a:pt x="137096" y="170033"/>
                </a:lnTo>
                <a:lnTo>
                  <a:pt x="137055" y="173081"/>
                </a:lnTo>
                <a:lnTo>
                  <a:pt x="136968" y="174707"/>
                </a:lnTo>
                <a:lnTo>
                  <a:pt x="136715" y="176942"/>
                </a:lnTo>
                <a:lnTo>
                  <a:pt x="282968" y="176942"/>
                </a:lnTo>
                <a:lnTo>
                  <a:pt x="282714" y="174707"/>
                </a:lnTo>
                <a:lnTo>
                  <a:pt x="282628" y="173081"/>
                </a:lnTo>
                <a:lnTo>
                  <a:pt x="282587" y="170033"/>
                </a:lnTo>
                <a:lnTo>
                  <a:pt x="283661" y="158711"/>
                </a:lnTo>
                <a:lnTo>
                  <a:pt x="307335" y="122012"/>
                </a:lnTo>
                <a:lnTo>
                  <a:pt x="327260" y="113441"/>
                </a:lnTo>
                <a:lnTo>
                  <a:pt x="338162" y="112325"/>
                </a:lnTo>
                <a:close/>
              </a:path>
              <a:path w="419734" h="212725">
                <a:moveTo>
                  <a:pt x="412853" y="112325"/>
                </a:moveTo>
                <a:lnTo>
                  <a:pt x="338162" y="112325"/>
                </a:lnTo>
                <a:lnTo>
                  <a:pt x="349071" y="113441"/>
                </a:lnTo>
                <a:lnTo>
                  <a:pt x="359440" y="116709"/>
                </a:lnTo>
                <a:lnTo>
                  <a:pt x="389518" y="147945"/>
                </a:lnTo>
                <a:lnTo>
                  <a:pt x="393738" y="170033"/>
                </a:lnTo>
                <a:lnTo>
                  <a:pt x="393687" y="173081"/>
                </a:lnTo>
                <a:lnTo>
                  <a:pt x="393573" y="174593"/>
                </a:lnTo>
                <a:lnTo>
                  <a:pt x="415925" y="171507"/>
                </a:lnTo>
                <a:lnTo>
                  <a:pt x="419696" y="166414"/>
                </a:lnTo>
                <a:lnTo>
                  <a:pt x="419077" y="161485"/>
                </a:lnTo>
                <a:lnTo>
                  <a:pt x="418998" y="152368"/>
                </a:lnTo>
                <a:lnTo>
                  <a:pt x="418579" y="148977"/>
                </a:lnTo>
                <a:lnTo>
                  <a:pt x="416585" y="146196"/>
                </a:lnTo>
                <a:lnTo>
                  <a:pt x="413880" y="144710"/>
                </a:lnTo>
                <a:lnTo>
                  <a:pt x="413604" y="133754"/>
                </a:lnTo>
                <a:lnTo>
                  <a:pt x="413193" y="121011"/>
                </a:lnTo>
                <a:lnTo>
                  <a:pt x="412853" y="112325"/>
                </a:lnTo>
                <a:close/>
              </a:path>
              <a:path w="419734" h="212725">
                <a:moveTo>
                  <a:pt x="278217" y="0"/>
                </a:moveTo>
                <a:lnTo>
                  <a:pt x="226852" y="2393"/>
                </a:lnTo>
                <a:lnTo>
                  <a:pt x="184950" y="8845"/>
                </a:lnTo>
                <a:lnTo>
                  <a:pt x="130722" y="33315"/>
                </a:lnTo>
                <a:lnTo>
                  <a:pt x="78943" y="67748"/>
                </a:lnTo>
                <a:lnTo>
                  <a:pt x="65161" y="70457"/>
                </a:lnTo>
                <a:lnTo>
                  <a:pt x="29362" y="87725"/>
                </a:lnTo>
                <a:lnTo>
                  <a:pt x="14516" y="106241"/>
                </a:lnTo>
                <a:lnTo>
                  <a:pt x="27254" y="103803"/>
                </a:lnTo>
                <a:lnTo>
                  <a:pt x="412471" y="103803"/>
                </a:lnTo>
                <a:lnTo>
                  <a:pt x="412140" y="96856"/>
                </a:lnTo>
                <a:lnTo>
                  <a:pt x="392582" y="96856"/>
                </a:lnTo>
                <a:lnTo>
                  <a:pt x="389661" y="93821"/>
                </a:lnTo>
                <a:lnTo>
                  <a:pt x="389661" y="86315"/>
                </a:lnTo>
                <a:lnTo>
                  <a:pt x="392582" y="83280"/>
                </a:lnTo>
                <a:lnTo>
                  <a:pt x="411340" y="83280"/>
                </a:lnTo>
                <a:lnTo>
                  <a:pt x="411210" y="81489"/>
                </a:lnTo>
                <a:lnTo>
                  <a:pt x="134962" y="81489"/>
                </a:lnTo>
                <a:lnTo>
                  <a:pt x="127687" y="80760"/>
                </a:lnTo>
                <a:lnTo>
                  <a:pt x="121234" y="77943"/>
                </a:lnTo>
                <a:lnTo>
                  <a:pt x="116485" y="73149"/>
                </a:lnTo>
                <a:lnTo>
                  <a:pt x="114325" y="66490"/>
                </a:lnTo>
                <a:lnTo>
                  <a:pt x="132660" y="55315"/>
                </a:lnTo>
                <a:lnTo>
                  <a:pt x="173464" y="34363"/>
                </a:lnTo>
                <a:lnTo>
                  <a:pt x="214287" y="24136"/>
                </a:lnTo>
                <a:lnTo>
                  <a:pt x="227326" y="24136"/>
                </a:lnTo>
                <a:lnTo>
                  <a:pt x="227368" y="22688"/>
                </a:lnTo>
                <a:lnTo>
                  <a:pt x="245478" y="21328"/>
                </a:lnTo>
                <a:lnTo>
                  <a:pt x="264525" y="20523"/>
                </a:lnTo>
                <a:lnTo>
                  <a:pt x="284014" y="20270"/>
                </a:lnTo>
                <a:lnTo>
                  <a:pt x="399878" y="20270"/>
                </a:lnTo>
                <a:lnTo>
                  <a:pt x="394511" y="14427"/>
                </a:lnTo>
                <a:lnTo>
                  <a:pt x="385161" y="9828"/>
                </a:lnTo>
                <a:lnTo>
                  <a:pt x="373837" y="6965"/>
                </a:lnTo>
                <a:lnTo>
                  <a:pt x="330170" y="1558"/>
                </a:lnTo>
                <a:lnTo>
                  <a:pt x="278217" y="0"/>
                </a:lnTo>
                <a:close/>
              </a:path>
              <a:path w="419734" h="212725">
                <a:moveTo>
                  <a:pt x="227326" y="24136"/>
                </a:moveTo>
                <a:lnTo>
                  <a:pt x="214287" y="24136"/>
                </a:lnTo>
                <a:lnTo>
                  <a:pt x="212737" y="78085"/>
                </a:lnTo>
                <a:lnTo>
                  <a:pt x="134962" y="81489"/>
                </a:lnTo>
                <a:lnTo>
                  <a:pt x="411210" y="81489"/>
                </a:lnTo>
                <a:lnTo>
                  <a:pt x="410922" y="77539"/>
                </a:lnTo>
                <a:lnTo>
                  <a:pt x="225793" y="77539"/>
                </a:lnTo>
                <a:lnTo>
                  <a:pt x="227326" y="24136"/>
                </a:lnTo>
                <a:close/>
              </a:path>
              <a:path w="419734" h="212725">
                <a:moveTo>
                  <a:pt x="399878" y="20270"/>
                </a:moveTo>
                <a:lnTo>
                  <a:pt x="284014" y="20270"/>
                </a:lnTo>
                <a:lnTo>
                  <a:pt x="303453" y="20567"/>
                </a:lnTo>
                <a:lnTo>
                  <a:pt x="303476" y="21088"/>
                </a:lnTo>
                <a:lnTo>
                  <a:pt x="310959" y="73996"/>
                </a:lnTo>
                <a:lnTo>
                  <a:pt x="225793" y="77539"/>
                </a:lnTo>
                <a:lnTo>
                  <a:pt x="410922" y="77539"/>
                </a:lnTo>
                <a:lnTo>
                  <a:pt x="410623" y="73425"/>
                </a:lnTo>
                <a:lnTo>
                  <a:pt x="324078" y="73425"/>
                </a:lnTo>
                <a:lnTo>
                  <a:pt x="316674" y="21088"/>
                </a:lnTo>
                <a:lnTo>
                  <a:pt x="400630" y="21088"/>
                </a:lnTo>
                <a:lnTo>
                  <a:pt x="399878" y="20270"/>
                </a:lnTo>
                <a:close/>
              </a:path>
              <a:path w="419734" h="212725">
                <a:moveTo>
                  <a:pt x="400630" y="21088"/>
                </a:moveTo>
                <a:lnTo>
                  <a:pt x="316674" y="21088"/>
                </a:lnTo>
                <a:lnTo>
                  <a:pt x="331587" y="22028"/>
                </a:lnTo>
                <a:lnTo>
                  <a:pt x="345649" y="23320"/>
                </a:lnTo>
                <a:lnTo>
                  <a:pt x="386486" y="33166"/>
                </a:lnTo>
                <a:lnTo>
                  <a:pt x="387972" y="46094"/>
                </a:lnTo>
                <a:lnTo>
                  <a:pt x="386321" y="56833"/>
                </a:lnTo>
                <a:lnTo>
                  <a:pt x="380268" y="64738"/>
                </a:lnTo>
                <a:lnTo>
                  <a:pt x="371050" y="69747"/>
                </a:lnTo>
                <a:lnTo>
                  <a:pt x="359905" y="71799"/>
                </a:lnTo>
                <a:lnTo>
                  <a:pt x="324078" y="73425"/>
                </a:lnTo>
                <a:lnTo>
                  <a:pt x="410623" y="73425"/>
                </a:lnTo>
                <a:lnTo>
                  <a:pt x="405955" y="34156"/>
                </a:lnTo>
                <a:lnTo>
                  <a:pt x="401553" y="22092"/>
                </a:lnTo>
                <a:lnTo>
                  <a:pt x="400630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69633" y="4104003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583254" y="4236480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70800" y="6177405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D893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5299" y="11936565"/>
            <a:ext cx="2494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Birthplace </a:t>
            </a:r>
            <a:r>
              <a:rPr sz="1500" spc="5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Olympic</a:t>
            </a:r>
            <a:r>
              <a:rPr sz="1500" spc="-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Games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63" y="2172042"/>
            <a:ext cx="16981144" cy="9263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5299" y="11586800"/>
            <a:ext cx="36252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Meteora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Monasteries,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Kalambaka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5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29601" y="990257"/>
            <a:ext cx="944167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>
                <a:solidFill>
                  <a:srgbClr val="B0C45E"/>
                </a:solidFill>
              </a:rPr>
              <a:t>NORTHERN</a:t>
            </a:r>
            <a:r>
              <a:rPr spc="-130" dirty="0">
                <a:solidFill>
                  <a:srgbClr val="B0C45E"/>
                </a:solidFill>
              </a:rPr>
              <a:t> </a:t>
            </a:r>
            <a:r>
              <a:rPr spc="-390" dirty="0">
                <a:solidFill>
                  <a:srgbClr val="B0C45E"/>
                </a:solidFill>
              </a:rPr>
              <a:t>GREECE</a:t>
            </a:r>
            <a:r>
              <a:rPr lang="en-US" spc="-390" dirty="0">
                <a:solidFill>
                  <a:srgbClr val="B0C45E"/>
                </a:solidFill>
              </a:rPr>
              <a:t> – Spiritual experiences </a:t>
            </a:r>
            <a:endParaRPr spc="-390" dirty="0">
              <a:solidFill>
                <a:srgbClr val="B0C45E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248" y="9550704"/>
            <a:ext cx="4037329" cy="2365375"/>
          </a:xfrm>
          <a:custGeom>
            <a:avLst/>
            <a:gdLst/>
            <a:ahLst/>
            <a:cxnLst/>
            <a:rect l="l" t="t" r="r" b="b"/>
            <a:pathLst>
              <a:path w="4037329" h="2365375">
                <a:moveTo>
                  <a:pt x="4037177" y="0"/>
                </a:moveTo>
                <a:lnTo>
                  <a:pt x="0" y="0"/>
                </a:lnTo>
                <a:lnTo>
                  <a:pt x="0" y="2365057"/>
                </a:lnTo>
                <a:lnTo>
                  <a:pt x="4037177" y="2365057"/>
                </a:lnTo>
                <a:lnTo>
                  <a:pt x="4037177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1661" y="9569977"/>
            <a:ext cx="2560955" cy="2326640"/>
          </a:xfrm>
          <a:custGeom>
            <a:avLst/>
            <a:gdLst/>
            <a:ahLst/>
            <a:cxnLst/>
            <a:rect l="l" t="t" r="r" b="b"/>
            <a:pathLst>
              <a:path w="2560955" h="2326640">
                <a:moveTo>
                  <a:pt x="2321979" y="0"/>
                </a:moveTo>
                <a:lnTo>
                  <a:pt x="0" y="0"/>
                </a:lnTo>
                <a:lnTo>
                  <a:pt x="0" y="2326512"/>
                </a:lnTo>
                <a:lnTo>
                  <a:pt x="2321979" y="2326512"/>
                </a:lnTo>
                <a:lnTo>
                  <a:pt x="2321979" y="1406791"/>
                </a:lnTo>
                <a:lnTo>
                  <a:pt x="2560599" y="1168184"/>
                </a:lnTo>
                <a:lnTo>
                  <a:pt x="2321979" y="929576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661" y="9569977"/>
            <a:ext cx="2560955" cy="2326640"/>
          </a:xfrm>
          <a:custGeom>
            <a:avLst/>
            <a:gdLst/>
            <a:ahLst/>
            <a:cxnLst/>
            <a:rect l="l" t="t" r="r" b="b"/>
            <a:pathLst>
              <a:path w="2560955" h="2326640">
                <a:moveTo>
                  <a:pt x="2321979" y="0"/>
                </a:moveTo>
                <a:lnTo>
                  <a:pt x="2321979" y="0"/>
                </a:lnTo>
                <a:lnTo>
                  <a:pt x="0" y="0"/>
                </a:lnTo>
                <a:lnTo>
                  <a:pt x="0" y="50579"/>
                </a:lnTo>
                <a:lnTo>
                  <a:pt x="0" y="2326512"/>
                </a:lnTo>
                <a:lnTo>
                  <a:pt x="50476" y="2326513"/>
                </a:lnTo>
                <a:lnTo>
                  <a:pt x="100952" y="2326513"/>
                </a:lnTo>
                <a:lnTo>
                  <a:pt x="151428" y="2326513"/>
                </a:lnTo>
                <a:lnTo>
                  <a:pt x="201905" y="2326513"/>
                </a:lnTo>
                <a:lnTo>
                  <a:pt x="252382" y="2326513"/>
                </a:lnTo>
                <a:lnTo>
                  <a:pt x="302859" y="2326513"/>
                </a:lnTo>
                <a:lnTo>
                  <a:pt x="353337" y="2326513"/>
                </a:lnTo>
                <a:lnTo>
                  <a:pt x="403815" y="2326513"/>
                </a:lnTo>
                <a:lnTo>
                  <a:pt x="454292" y="2326514"/>
                </a:lnTo>
                <a:lnTo>
                  <a:pt x="504770" y="2326514"/>
                </a:lnTo>
                <a:lnTo>
                  <a:pt x="555249" y="2326514"/>
                </a:lnTo>
                <a:lnTo>
                  <a:pt x="605727" y="2326514"/>
                </a:lnTo>
                <a:lnTo>
                  <a:pt x="656205" y="2326515"/>
                </a:lnTo>
                <a:lnTo>
                  <a:pt x="706684" y="2326515"/>
                </a:lnTo>
                <a:lnTo>
                  <a:pt x="757163" y="2326515"/>
                </a:lnTo>
                <a:lnTo>
                  <a:pt x="807641" y="2326516"/>
                </a:lnTo>
                <a:lnTo>
                  <a:pt x="858120" y="2326516"/>
                </a:lnTo>
                <a:lnTo>
                  <a:pt x="908599" y="2326516"/>
                </a:lnTo>
                <a:lnTo>
                  <a:pt x="959078" y="2326516"/>
                </a:lnTo>
                <a:lnTo>
                  <a:pt x="1009557" y="2326517"/>
                </a:lnTo>
                <a:lnTo>
                  <a:pt x="1060036" y="2326517"/>
                </a:lnTo>
                <a:lnTo>
                  <a:pt x="1110515" y="2326517"/>
                </a:lnTo>
                <a:lnTo>
                  <a:pt x="1160994" y="2326517"/>
                </a:lnTo>
                <a:lnTo>
                  <a:pt x="1211473" y="2326517"/>
                </a:lnTo>
                <a:lnTo>
                  <a:pt x="1261952" y="2326518"/>
                </a:lnTo>
                <a:lnTo>
                  <a:pt x="1312431" y="2326518"/>
                </a:lnTo>
                <a:lnTo>
                  <a:pt x="1362909" y="2326518"/>
                </a:lnTo>
                <a:lnTo>
                  <a:pt x="1413388" y="2326518"/>
                </a:lnTo>
                <a:lnTo>
                  <a:pt x="1463867" y="2326518"/>
                </a:lnTo>
                <a:lnTo>
                  <a:pt x="1514345" y="2326518"/>
                </a:lnTo>
                <a:lnTo>
                  <a:pt x="1564824" y="2326518"/>
                </a:lnTo>
                <a:lnTo>
                  <a:pt x="1615302" y="2326518"/>
                </a:lnTo>
                <a:lnTo>
                  <a:pt x="1665780" y="2326518"/>
                </a:lnTo>
                <a:lnTo>
                  <a:pt x="1716259" y="2326518"/>
                </a:lnTo>
                <a:lnTo>
                  <a:pt x="1766736" y="2326518"/>
                </a:lnTo>
                <a:lnTo>
                  <a:pt x="1817214" y="2326518"/>
                </a:lnTo>
                <a:lnTo>
                  <a:pt x="1867692" y="2326517"/>
                </a:lnTo>
                <a:lnTo>
                  <a:pt x="1918169" y="2326517"/>
                </a:lnTo>
                <a:lnTo>
                  <a:pt x="1968646" y="2326517"/>
                </a:lnTo>
                <a:lnTo>
                  <a:pt x="2019123" y="2326516"/>
                </a:lnTo>
                <a:lnTo>
                  <a:pt x="2069600" y="2326516"/>
                </a:lnTo>
                <a:lnTo>
                  <a:pt x="2120076" y="2326515"/>
                </a:lnTo>
                <a:lnTo>
                  <a:pt x="2170552" y="2326515"/>
                </a:lnTo>
                <a:lnTo>
                  <a:pt x="2221028" y="2326514"/>
                </a:lnTo>
                <a:lnTo>
                  <a:pt x="2271503" y="2326513"/>
                </a:lnTo>
                <a:lnTo>
                  <a:pt x="2321979" y="2326512"/>
                </a:lnTo>
                <a:lnTo>
                  <a:pt x="2321979" y="2275861"/>
                </a:lnTo>
                <a:lnTo>
                  <a:pt x="2321979" y="2225209"/>
                </a:lnTo>
                <a:lnTo>
                  <a:pt x="2321979" y="1406791"/>
                </a:lnTo>
                <a:lnTo>
                  <a:pt x="2327617" y="1401152"/>
                </a:lnTo>
                <a:lnTo>
                  <a:pt x="2560599" y="1168184"/>
                </a:lnTo>
                <a:lnTo>
                  <a:pt x="2327617" y="935215"/>
                </a:lnTo>
                <a:lnTo>
                  <a:pt x="2321979" y="929576"/>
                </a:lnTo>
                <a:lnTo>
                  <a:pt x="2321991" y="921588"/>
                </a:lnTo>
                <a:lnTo>
                  <a:pt x="2321991" y="870388"/>
                </a:lnTo>
                <a:lnTo>
                  <a:pt x="2321991" y="819188"/>
                </a:lnTo>
                <a:lnTo>
                  <a:pt x="2321990" y="767988"/>
                </a:lnTo>
                <a:lnTo>
                  <a:pt x="2321990" y="716789"/>
                </a:lnTo>
                <a:lnTo>
                  <a:pt x="2321989" y="665590"/>
                </a:lnTo>
                <a:lnTo>
                  <a:pt x="2321988" y="614391"/>
                </a:lnTo>
                <a:lnTo>
                  <a:pt x="2321987" y="563192"/>
                </a:lnTo>
                <a:lnTo>
                  <a:pt x="2321986" y="511993"/>
                </a:lnTo>
                <a:lnTo>
                  <a:pt x="2321985" y="460794"/>
                </a:lnTo>
                <a:lnTo>
                  <a:pt x="2321984" y="409595"/>
                </a:lnTo>
                <a:lnTo>
                  <a:pt x="2321983" y="358396"/>
                </a:lnTo>
                <a:lnTo>
                  <a:pt x="2321982" y="307197"/>
                </a:lnTo>
                <a:lnTo>
                  <a:pt x="2321981" y="255997"/>
                </a:lnTo>
                <a:lnTo>
                  <a:pt x="2321980" y="204798"/>
                </a:lnTo>
                <a:lnTo>
                  <a:pt x="2321980" y="153599"/>
                </a:lnTo>
                <a:lnTo>
                  <a:pt x="2321979" y="102399"/>
                </a:lnTo>
                <a:lnTo>
                  <a:pt x="2321979" y="51199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B0C4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7774" y="2900235"/>
            <a:ext cx="4100829" cy="946785"/>
          </a:xfrm>
          <a:custGeom>
            <a:avLst/>
            <a:gdLst/>
            <a:ahLst/>
            <a:cxnLst/>
            <a:rect l="l" t="t" r="r" b="b"/>
            <a:pathLst>
              <a:path w="4100829" h="946785">
                <a:moveTo>
                  <a:pt x="4100639" y="0"/>
                </a:moveTo>
                <a:lnTo>
                  <a:pt x="0" y="0"/>
                </a:lnTo>
                <a:lnTo>
                  <a:pt x="0" y="946734"/>
                </a:lnTo>
                <a:lnTo>
                  <a:pt x="4100639" y="946734"/>
                </a:lnTo>
                <a:lnTo>
                  <a:pt x="4100639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7774" y="3973880"/>
            <a:ext cx="4100829" cy="946785"/>
          </a:xfrm>
          <a:custGeom>
            <a:avLst/>
            <a:gdLst/>
            <a:ahLst/>
            <a:cxnLst/>
            <a:rect l="l" t="t" r="r" b="b"/>
            <a:pathLst>
              <a:path w="4100829" h="946785">
                <a:moveTo>
                  <a:pt x="4100639" y="0"/>
                </a:moveTo>
                <a:lnTo>
                  <a:pt x="0" y="0"/>
                </a:lnTo>
                <a:lnTo>
                  <a:pt x="0" y="946734"/>
                </a:lnTo>
                <a:lnTo>
                  <a:pt x="4100639" y="946734"/>
                </a:lnTo>
                <a:lnTo>
                  <a:pt x="4100639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667" y="2919498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0" y="0"/>
                </a:lnTo>
                <a:lnTo>
                  <a:pt x="0" y="908202"/>
                </a:lnTo>
                <a:lnTo>
                  <a:pt x="2321979" y="908202"/>
                </a:lnTo>
                <a:lnTo>
                  <a:pt x="2321979" y="697636"/>
                </a:lnTo>
                <a:lnTo>
                  <a:pt x="2560586" y="459028"/>
                </a:lnTo>
                <a:lnTo>
                  <a:pt x="2321979" y="220408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667" y="2919498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2321979" y="0"/>
                </a:lnTo>
                <a:lnTo>
                  <a:pt x="0" y="0"/>
                </a:lnTo>
                <a:lnTo>
                  <a:pt x="0" y="50458"/>
                </a:lnTo>
                <a:lnTo>
                  <a:pt x="0" y="908202"/>
                </a:lnTo>
                <a:lnTo>
                  <a:pt x="50475" y="908202"/>
                </a:lnTo>
                <a:lnTo>
                  <a:pt x="2321979" y="908202"/>
                </a:lnTo>
                <a:lnTo>
                  <a:pt x="2321979" y="705612"/>
                </a:lnTo>
                <a:lnTo>
                  <a:pt x="2321979" y="697636"/>
                </a:lnTo>
                <a:lnTo>
                  <a:pt x="2327617" y="691997"/>
                </a:lnTo>
                <a:lnTo>
                  <a:pt x="2560586" y="459028"/>
                </a:lnTo>
                <a:lnTo>
                  <a:pt x="2327617" y="226047"/>
                </a:lnTo>
                <a:lnTo>
                  <a:pt x="2321979" y="220408"/>
                </a:lnTo>
                <a:lnTo>
                  <a:pt x="2321979" y="212432"/>
                </a:lnTo>
                <a:lnTo>
                  <a:pt x="2321979" y="159321"/>
                </a:lnTo>
                <a:lnTo>
                  <a:pt x="2321979" y="106211"/>
                </a:lnTo>
                <a:lnTo>
                  <a:pt x="2321979" y="53104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B0C4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667" y="3993145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0" y="0"/>
                </a:lnTo>
                <a:lnTo>
                  <a:pt x="0" y="908202"/>
                </a:lnTo>
                <a:lnTo>
                  <a:pt x="2321979" y="908202"/>
                </a:lnTo>
                <a:lnTo>
                  <a:pt x="2321979" y="697636"/>
                </a:lnTo>
                <a:lnTo>
                  <a:pt x="2560586" y="459028"/>
                </a:lnTo>
                <a:lnTo>
                  <a:pt x="2321979" y="220408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1667" y="3993145"/>
            <a:ext cx="2560955" cy="908685"/>
          </a:xfrm>
          <a:custGeom>
            <a:avLst/>
            <a:gdLst/>
            <a:ahLst/>
            <a:cxnLst/>
            <a:rect l="l" t="t" r="r" b="b"/>
            <a:pathLst>
              <a:path w="2560955" h="908685">
                <a:moveTo>
                  <a:pt x="2321979" y="0"/>
                </a:moveTo>
                <a:lnTo>
                  <a:pt x="2321979" y="0"/>
                </a:lnTo>
                <a:lnTo>
                  <a:pt x="0" y="0"/>
                </a:lnTo>
                <a:lnTo>
                  <a:pt x="0" y="50458"/>
                </a:lnTo>
                <a:lnTo>
                  <a:pt x="0" y="908202"/>
                </a:lnTo>
                <a:lnTo>
                  <a:pt x="50475" y="908202"/>
                </a:lnTo>
                <a:lnTo>
                  <a:pt x="2321979" y="908202"/>
                </a:lnTo>
                <a:lnTo>
                  <a:pt x="2321979" y="705612"/>
                </a:lnTo>
                <a:lnTo>
                  <a:pt x="2321979" y="697636"/>
                </a:lnTo>
                <a:lnTo>
                  <a:pt x="2327617" y="691997"/>
                </a:lnTo>
                <a:lnTo>
                  <a:pt x="2560586" y="459028"/>
                </a:lnTo>
                <a:lnTo>
                  <a:pt x="2327617" y="226047"/>
                </a:lnTo>
                <a:lnTo>
                  <a:pt x="2321979" y="220408"/>
                </a:lnTo>
                <a:lnTo>
                  <a:pt x="2321979" y="212432"/>
                </a:lnTo>
                <a:lnTo>
                  <a:pt x="2321979" y="159321"/>
                </a:lnTo>
                <a:lnTo>
                  <a:pt x="2321979" y="106211"/>
                </a:lnTo>
                <a:lnTo>
                  <a:pt x="2321979" y="53104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B0C4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76222" y="3021857"/>
            <a:ext cx="1313180" cy="7035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114935">
              <a:lnSpc>
                <a:spcPts val="2430"/>
              </a:lnSpc>
              <a:spcBef>
                <a:spcPts val="580"/>
              </a:spcBef>
            </a:pP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year 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4-10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0441" y="4272730"/>
            <a:ext cx="1624965" cy="3492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Peloponnese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81248" y="5047526"/>
            <a:ext cx="4037329" cy="4375785"/>
          </a:xfrm>
          <a:custGeom>
            <a:avLst/>
            <a:gdLst/>
            <a:ahLst/>
            <a:cxnLst/>
            <a:rect l="l" t="t" r="r" b="b"/>
            <a:pathLst>
              <a:path w="4037329" h="4375784">
                <a:moveTo>
                  <a:pt x="4037177" y="0"/>
                </a:moveTo>
                <a:lnTo>
                  <a:pt x="0" y="0"/>
                </a:lnTo>
                <a:lnTo>
                  <a:pt x="0" y="4375175"/>
                </a:lnTo>
                <a:lnTo>
                  <a:pt x="4037177" y="4375175"/>
                </a:lnTo>
                <a:lnTo>
                  <a:pt x="4037177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27793" y="5573938"/>
            <a:ext cx="3385185" cy="33229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215"/>
              </a:lnSpc>
              <a:spcBef>
                <a:spcPts val="120"/>
              </a:spcBef>
            </a:pPr>
            <a:r>
              <a:rPr sz="2100" b="1" spc="50" dirty="0">
                <a:solidFill>
                  <a:srgbClr val="FFFFFF"/>
                </a:solidFill>
                <a:latin typeface="Arial"/>
                <a:cs typeface="Arial"/>
              </a:rPr>
              <a:t>CHALKIDIKI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60" dirty="0">
                <a:solidFill>
                  <a:srgbClr val="FFFFFF"/>
                </a:solidFill>
                <a:latin typeface="Arial"/>
                <a:cs typeface="Arial"/>
              </a:rPr>
              <a:t>luxury </a:t>
            </a:r>
            <a:r>
              <a:rPr sz="2100" spc="-5" dirty="0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sz="2100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resorts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ct val="75800"/>
              </a:lnSpc>
              <a:spcBef>
                <a:spcPts val="865"/>
              </a:spcBef>
            </a:pP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KAVALA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Greece’s</a:t>
            </a:r>
            <a:r>
              <a:rPr sz="21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latest  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UNESCO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2100">
              <a:latin typeface="Arial"/>
              <a:cs typeface="Arial"/>
            </a:endParaRPr>
          </a:p>
          <a:p>
            <a:pPr marL="12700" marR="515620">
              <a:lnSpc>
                <a:spcPct val="75800"/>
              </a:lnSpc>
              <a:spcBef>
                <a:spcPts val="860"/>
              </a:spcBef>
            </a:pP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METEORA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religious 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heritage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50"/>
              </a:spcBef>
            </a:pP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THESSALONIKI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120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  <a:spcBef>
                <a:spcPts val="250"/>
              </a:spcBef>
            </a:pPr>
            <a:r>
              <a:rPr sz="2100" b="1" spc="30" dirty="0">
                <a:solidFill>
                  <a:srgbClr val="FFFFFF"/>
                </a:solidFill>
                <a:latin typeface="Arial"/>
                <a:cs typeface="Arial"/>
              </a:rPr>
              <a:t>VERGINA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215"/>
              </a:lnSpc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Alexander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100" b="1" spc="15" dirty="0">
                <a:solidFill>
                  <a:srgbClr val="FFFFFF"/>
                </a:solidFill>
                <a:latin typeface="Arial"/>
                <a:cs typeface="Arial"/>
              </a:rPr>
              <a:t>ZAGORIA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hiking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27793" y="9942275"/>
            <a:ext cx="2961640" cy="15824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430"/>
              </a:lnSpc>
              <a:spcBef>
                <a:spcPts val="280"/>
              </a:spcBef>
            </a:pP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Provoking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itineraries 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21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year-round 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Northern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Greece’s  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many 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UNESCO 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World  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Heritage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Sites.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667" y="5066796"/>
            <a:ext cx="2560955" cy="4337050"/>
          </a:xfrm>
          <a:custGeom>
            <a:avLst/>
            <a:gdLst/>
            <a:ahLst/>
            <a:cxnLst/>
            <a:rect l="l" t="t" r="r" b="b"/>
            <a:pathLst>
              <a:path w="2560955" h="4337050">
                <a:moveTo>
                  <a:pt x="2321979" y="0"/>
                </a:moveTo>
                <a:lnTo>
                  <a:pt x="0" y="0"/>
                </a:lnTo>
                <a:lnTo>
                  <a:pt x="0" y="4336643"/>
                </a:lnTo>
                <a:lnTo>
                  <a:pt x="2321979" y="4336643"/>
                </a:lnTo>
                <a:lnTo>
                  <a:pt x="2321979" y="2392591"/>
                </a:lnTo>
                <a:lnTo>
                  <a:pt x="2560586" y="2153970"/>
                </a:lnTo>
                <a:lnTo>
                  <a:pt x="2321979" y="1915363"/>
                </a:lnTo>
                <a:lnTo>
                  <a:pt x="2321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1667" y="5066796"/>
            <a:ext cx="2560955" cy="4337050"/>
          </a:xfrm>
          <a:custGeom>
            <a:avLst/>
            <a:gdLst/>
            <a:ahLst/>
            <a:cxnLst/>
            <a:rect l="l" t="t" r="r" b="b"/>
            <a:pathLst>
              <a:path w="2560955" h="4337050">
                <a:moveTo>
                  <a:pt x="2321979" y="0"/>
                </a:moveTo>
                <a:lnTo>
                  <a:pt x="2321979" y="0"/>
                </a:lnTo>
                <a:lnTo>
                  <a:pt x="0" y="0"/>
                </a:lnTo>
                <a:lnTo>
                  <a:pt x="0" y="51019"/>
                </a:lnTo>
                <a:lnTo>
                  <a:pt x="0" y="102039"/>
                </a:lnTo>
                <a:lnTo>
                  <a:pt x="0" y="153059"/>
                </a:lnTo>
                <a:lnTo>
                  <a:pt x="0" y="204079"/>
                </a:lnTo>
                <a:lnTo>
                  <a:pt x="0" y="255099"/>
                </a:lnTo>
                <a:lnTo>
                  <a:pt x="0" y="306118"/>
                </a:lnTo>
                <a:lnTo>
                  <a:pt x="0" y="357138"/>
                </a:lnTo>
                <a:lnTo>
                  <a:pt x="0" y="408158"/>
                </a:lnTo>
                <a:lnTo>
                  <a:pt x="0" y="459177"/>
                </a:lnTo>
                <a:lnTo>
                  <a:pt x="0" y="510197"/>
                </a:lnTo>
                <a:lnTo>
                  <a:pt x="0" y="561216"/>
                </a:lnTo>
                <a:lnTo>
                  <a:pt x="0" y="612236"/>
                </a:lnTo>
                <a:lnTo>
                  <a:pt x="0" y="663255"/>
                </a:lnTo>
                <a:lnTo>
                  <a:pt x="0" y="714275"/>
                </a:lnTo>
                <a:lnTo>
                  <a:pt x="0" y="765294"/>
                </a:lnTo>
                <a:lnTo>
                  <a:pt x="1" y="816314"/>
                </a:lnTo>
                <a:lnTo>
                  <a:pt x="1" y="867333"/>
                </a:lnTo>
                <a:lnTo>
                  <a:pt x="1" y="918352"/>
                </a:lnTo>
                <a:lnTo>
                  <a:pt x="1" y="969372"/>
                </a:lnTo>
                <a:lnTo>
                  <a:pt x="1" y="1020391"/>
                </a:lnTo>
                <a:lnTo>
                  <a:pt x="1" y="1071410"/>
                </a:lnTo>
                <a:lnTo>
                  <a:pt x="1" y="1122430"/>
                </a:lnTo>
                <a:lnTo>
                  <a:pt x="2" y="1173449"/>
                </a:lnTo>
                <a:lnTo>
                  <a:pt x="2" y="1224468"/>
                </a:lnTo>
                <a:lnTo>
                  <a:pt x="2" y="1275487"/>
                </a:lnTo>
                <a:lnTo>
                  <a:pt x="2" y="1326506"/>
                </a:lnTo>
                <a:lnTo>
                  <a:pt x="2" y="1377526"/>
                </a:lnTo>
                <a:lnTo>
                  <a:pt x="2" y="1428545"/>
                </a:lnTo>
                <a:lnTo>
                  <a:pt x="2" y="1479564"/>
                </a:lnTo>
                <a:lnTo>
                  <a:pt x="3" y="1530583"/>
                </a:lnTo>
                <a:lnTo>
                  <a:pt x="3" y="1581602"/>
                </a:lnTo>
                <a:lnTo>
                  <a:pt x="3" y="1632621"/>
                </a:lnTo>
                <a:lnTo>
                  <a:pt x="3" y="1683640"/>
                </a:lnTo>
                <a:lnTo>
                  <a:pt x="3" y="1734659"/>
                </a:lnTo>
                <a:lnTo>
                  <a:pt x="3" y="1785678"/>
                </a:lnTo>
                <a:lnTo>
                  <a:pt x="3" y="1836698"/>
                </a:lnTo>
                <a:lnTo>
                  <a:pt x="4" y="1887717"/>
                </a:lnTo>
                <a:lnTo>
                  <a:pt x="4" y="1938736"/>
                </a:lnTo>
                <a:lnTo>
                  <a:pt x="4" y="1989755"/>
                </a:lnTo>
                <a:lnTo>
                  <a:pt x="4" y="2040774"/>
                </a:lnTo>
                <a:lnTo>
                  <a:pt x="4" y="2091793"/>
                </a:lnTo>
                <a:lnTo>
                  <a:pt x="4" y="2142812"/>
                </a:lnTo>
                <a:lnTo>
                  <a:pt x="4" y="2193831"/>
                </a:lnTo>
                <a:lnTo>
                  <a:pt x="4" y="2244850"/>
                </a:lnTo>
                <a:lnTo>
                  <a:pt x="5" y="2295869"/>
                </a:lnTo>
                <a:lnTo>
                  <a:pt x="5" y="2346888"/>
                </a:lnTo>
                <a:lnTo>
                  <a:pt x="5" y="2397907"/>
                </a:lnTo>
                <a:lnTo>
                  <a:pt x="5" y="2448926"/>
                </a:lnTo>
                <a:lnTo>
                  <a:pt x="5" y="2499945"/>
                </a:lnTo>
                <a:lnTo>
                  <a:pt x="5" y="2550964"/>
                </a:lnTo>
                <a:lnTo>
                  <a:pt x="5" y="2601983"/>
                </a:lnTo>
                <a:lnTo>
                  <a:pt x="5" y="2653002"/>
                </a:lnTo>
                <a:lnTo>
                  <a:pt x="5" y="2704021"/>
                </a:lnTo>
                <a:lnTo>
                  <a:pt x="5" y="2755040"/>
                </a:lnTo>
                <a:lnTo>
                  <a:pt x="5" y="2806060"/>
                </a:lnTo>
                <a:lnTo>
                  <a:pt x="5" y="2857079"/>
                </a:lnTo>
                <a:lnTo>
                  <a:pt x="5" y="2908098"/>
                </a:lnTo>
                <a:lnTo>
                  <a:pt x="5" y="2959117"/>
                </a:lnTo>
                <a:lnTo>
                  <a:pt x="5" y="3010136"/>
                </a:lnTo>
                <a:lnTo>
                  <a:pt x="5" y="3061155"/>
                </a:lnTo>
                <a:lnTo>
                  <a:pt x="5" y="3112175"/>
                </a:lnTo>
                <a:lnTo>
                  <a:pt x="5" y="3163194"/>
                </a:lnTo>
                <a:lnTo>
                  <a:pt x="5" y="3214213"/>
                </a:lnTo>
                <a:lnTo>
                  <a:pt x="5" y="3265232"/>
                </a:lnTo>
                <a:lnTo>
                  <a:pt x="5" y="3316252"/>
                </a:lnTo>
                <a:lnTo>
                  <a:pt x="5" y="3367271"/>
                </a:lnTo>
                <a:lnTo>
                  <a:pt x="5" y="3418290"/>
                </a:lnTo>
                <a:lnTo>
                  <a:pt x="4" y="3469310"/>
                </a:lnTo>
                <a:lnTo>
                  <a:pt x="4" y="3520329"/>
                </a:lnTo>
                <a:lnTo>
                  <a:pt x="4" y="3571348"/>
                </a:lnTo>
                <a:lnTo>
                  <a:pt x="4" y="3622368"/>
                </a:lnTo>
                <a:lnTo>
                  <a:pt x="4" y="3673387"/>
                </a:lnTo>
                <a:lnTo>
                  <a:pt x="3" y="3724407"/>
                </a:lnTo>
                <a:lnTo>
                  <a:pt x="3" y="3775426"/>
                </a:lnTo>
                <a:lnTo>
                  <a:pt x="3" y="3826446"/>
                </a:lnTo>
                <a:lnTo>
                  <a:pt x="3" y="3877465"/>
                </a:lnTo>
                <a:lnTo>
                  <a:pt x="2" y="3928485"/>
                </a:lnTo>
                <a:lnTo>
                  <a:pt x="2" y="3979505"/>
                </a:lnTo>
                <a:lnTo>
                  <a:pt x="2" y="4030524"/>
                </a:lnTo>
                <a:lnTo>
                  <a:pt x="1" y="4081544"/>
                </a:lnTo>
                <a:lnTo>
                  <a:pt x="1" y="4132564"/>
                </a:lnTo>
                <a:lnTo>
                  <a:pt x="1" y="4183583"/>
                </a:lnTo>
                <a:lnTo>
                  <a:pt x="0" y="4234603"/>
                </a:lnTo>
                <a:lnTo>
                  <a:pt x="0" y="4285623"/>
                </a:lnTo>
                <a:lnTo>
                  <a:pt x="0" y="4336643"/>
                </a:lnTo>
                <a:lnTo>
                  <a:pt x="50475" y="4336643"/>
                </a:lnTo>
                <a:lnTo>
                  <a:pt x="2321979" y="4336643"/>
                </a:lnTo>
                <a:lnTo>
                  <a:pt x="2321979" y="4285692"/>
                </a:lnTo>
                <a:lnTo>
                  <a:pt x="2321979" y="2392591"/>
                </a:lnTo>
                <a:lnTo>
                  <a:pt x="2327617" y="2386952"/>
                </a:lnTo>
                <a:lnTo>
                  <a:pt x="2560586" y="2153970"/>
                </a:lnTo>
                <a:lnTo>
                  <a:pt x="2327617" y="1921002"/>
                </a:lnTo>
                <a:lnTo>
                  <a:pt x="2321979" y="1915363"/>
                </a:lnTo>
                <a:lnTo>
                  <a:pt x="2321979" y="50193"/>
                </a:lnTo>
                <a:lnTo>
                  <a:pt x="2321979" y="0"/>
                </a:lnTo>
                <a:close/>
              </a:path>
            </a:pathLst>
          </a:custGeom>
          <a:ln w="38531">
            <a:solidFill>
              <a:srgbClr val="B0C4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873" y="3115410"/>
            <a:ext cx="457200" cy="516890"/>
          </a:xfrm>
          <a:custGeom>
            <a:avLst/>
            <a:gdLst/>
            <a:ahLst/>
            <a:cxnLst/>
            <a:rect l="l" t="t" r="r" b="b"/>
            <a:pathLst>
              <a:path w="457200" h="516889">
                <a:moveTo>
                  <a:pt x="97701" y="0"/>
                </a:moveTo>
                <a:lnTo>
                  <a:pt x="81418" y="3295"/>
                </a:lnTo>
                <a:lnTo>
                  <a:pt x="68106" y="12276"/>
                </a:lnTo>
                <a:lnTo>
                  <a:pt x="59124" y="25583"/>
                </a:lnTo>
                <a:lnTo>
                  <a:pt x="55829" y="41859"/>
                </a:lnTo>
                <a:lnTo>
                  <a:pt x="55829" y="59308"/>
                </a:lnTo>
                <a:lnTo>
                  <a:pt x="6832" y="59308"/>
                </a:lnTo>
                <a:lnTo>
                  <a:pt x="0" y="65557"/>
                </a:lnTo>
                <a:lnTo>
                  <a:pt x="0" y="510133"/>
                </a:lnTo>
                <a:lnTo>
                  <a:pt x="6832" y="516394"/>
                </a:lnTo>
                <a:lnTo>
                  <a:pt x="451408" y="516394"/>
                </a:lnTo>
                <a:lnTo>
                  <a:pt x="457085" y="510133"/>
                </a:lnTo>
                <a:lnTo>
                  <a:pt x="457085" y="488480"/>
                </a:lnTo>
                <a:lnTo>
                  <a:pt x="27914" y="488480"/>
                </a:lnTo>
                <a:lnTo>
                  <a:pt x="27914" y="406476"/>
                </a:lnTo>
                <a:lnTo>
                  <a:pt x="457085" y="406476"/>
                </a:lnTo>
                <a:lnTo>
                  <a:pt x="457085" y="380314"/>
                </a:lnTo>
                <a:lnTo>
                  <a:pt x="27914" y="380314"/>
                </a:lnTo>
                <a:lnTo>
                  <a:pt x="27914" y="298322"/>
                </a:lnTo>
                <a:lnTo>
                  <a:pt x="163982" y="298322"/>
                </a:lnTo>
                <a:lnTo>
                  <a:pt x="457085" y="298310"/>
                </a:lnTo>
                <a:lnTo>
                  <a:pt x="457085" y="272148"/>
                </a:lnTo>
                <a:lnTo>
                  <a:pt x="27914" y="272148"/>
                </a:lnTo>
                <a:lnTo>
                  <a:pt x="27914" y="188404"/>
                </a:lnTo>
                <a:lnTo>
                  <a:pt x="457085" y="188404"/>
                </a:lnTo>
                <a:lnTo>
                  <a:pt x="457085" y="104673"/>
                </a:lnTo>
                <a:lnTo>
                  <a:pt x="90004" y="104673"/>
                </a:lnTo>
                <a:lnTo>
                  <a:pt x="83731" y="98412"/>
                </a:lnTo>
                <a:lnTo>
                  <a:pt x="83731" y="34175"/>
                </a:lnTo>
                <a:lnTo>
                  <a:pt x="90004" y="27914"/>
                </a:lnTo>
                <a:lnTo>
                  <a:pt x="136749" y="27914"/>
                </a:lnTo>
                <a:lnTo>
                  <a:pt x="136277" y="25583"/>
                </a:lnTo>
                <a:lnTo>
                  <a:pt x="127295" y="12276"/>
                </a:lnTo>
                <a:lnTo>
                  <a:pt x="113984" y="3295"/>
                </a:lnTo>
                <a:lnTo>
                  <a:pt x="97701" y="0"/>
                </a:lnTo>
                <a:close/>
              </a:path>
              <a:path w="457200" h="516889">
                <a:moveTo>
                  <a:pt x="163995" y="406476"/>
                </a:moveTo>
                <a:lnTo>
                  <a:pt x="137820" y="406476"/>
                </a:lnTo>
                <a:lnTo>
                  <a:pt x="137820" y="488480"/>
                </a:lnTo>
                <a:lnTo>
                  <a:pt x="163995" y="488480"/>
                </a:lnTo>
                <a:lnTo>
                  <a:pt x="163995" y="406476"/>
                </a:lnTo>
                <a:close/>
              </a:path>
              <a:path w="457200" h="516889">
                <a:moveTo>
                  <a:pt x="315772" y="406476"/>
                </a:moveTo>
                <a:lnTo>
                  <a:pt x="289610" y="406476"/>
                </a:lnTo>
                <a:lnTo>
                  <a:pt x="289610" y="488480"/>
                </a:lnTo>
                <a:lnTo>
                  <a:pt x="315772" y="488480"/>
                </a:lnTo>
                <a:lnTo>
                  <a:pt x="315772" y="406476"/>
                </a:lnTo>
                <a:close/>
              </a:path>
              <a:path w="457200" h="516889">
                <a:moveTo>
                  <a:pt x="457085" y="406476"/>
                </a:moveTo>
                <a:lnTo>
                  <a:pt x="429171" y="406476"/>
                </a:lnTo>
                <a:lnTo>
                  <a:pt x="429171" y="488480"/>
                </a:lnTo>
                <a:lnTo>
                  <a:pt x="457085" y="488480"/>
                </a:lnTo>
                <a:lnTo>
                  <a:pt x="457085" y="406476"/>
                </a:lnTo>
                <a:close/>
              </a:path>
              <a:path w="457200" h="516889">
                <a:moveTo>
                  <a:pt x="163982" y="298322"/>
                </a:moveTo>
                <a:lnTo>
                  <a:pt x="137820" y="298322"/>
                </a:lnTo>
                <a:lnTo>
                  <a:pt x="137820" y="380314"/>
                </a:lnTo>
                <a:lnTo>
                  <a:pt x="457085" y="380314"/>
                </a:lnTo>
                <a:lnTo>
                  <a:pt x="163982" y="380301"/>
                </a:lnTo>
                <a:lnTo>
                  <a:pt x="163982" y="298322"/>
                </a:lnTo>
                <a:close/>
              </a:path>
              <a:path w="457200" h="516889">
                <a:moveTo>
                  <a:pt x="315772" y="298310"/>
                </a:moveTo>
                <a:lnTo>
                  <a:pt x="289598" y="298310"/>
                </a:lnTo>
                <a:lnTo>
                  <a:pt x="289598" y="380301"/>
                </a:lnTo>
                <a:lnTo>
                  <a:pt x="315772" y="380301"/>
                </a:lnTo>
                <a:lnTo>
                  <a:pt x="315772" y="298310"/>
                </a:lnTo>
                <a:close/>
              </a:path>
              <a:path w="457200" h="516889">
                <a:moveTo>
                  <a:pt x="457085" y="298310"/>
                </a:moveTo>
                <a:lnTo>
                  <a:pt x="429171" y="298310"/>
                </a:lnTo>
                <a:lnTo>
                  <a:pt x="429171" y="380301"/>
                </a:lnTo>
                <a:lnTo>
                  <a:pt x="457085" y="380301"/>
                </a:lnTo>
                <a:lnTo>
                  <a:pt x="457085" y="298310"/>
                </a:lnTo>
                <a:close/>
              </a:path>
              <a:path w="457200" h="516889">
                <a:moveTo>
                  <a:pt x="163995" y="188404"/>
                </a:moveTo>
                <a:lnTo>
                  <a:pt x="137820" y="188404"/>
                </a:lnTo>
                <a:lnTo>
                  <a:pt x="137820" y="272148"/>
                </a:lnTo>
                <a:lnTo>
                  <a:pt x="163995" y="272148"/>
                </a:lnTo>
                <a:lnTo>
                  <a:pt x="163995" y="188404"/>
                </a:lnTo>
                <a:close/>
              </a:path>
              <a:path w="457200" h="516889">
                <a:moveTo>
                  <a:pt x="315772" y="188404"/>
                </a:moveTo>
                <a:lnTo>
                  <a:pt x="289610" y="188404"/>
                </a:lnTo>
                <a:lnTo>
                  <a:pt x="289610" y="272148"/>
                </a:lnTo>
                <a:lnTo>
                  <a:pt x="315772" y="272148"/>
                </a:lnTo>
                <a:lnTo>
                  <a:pt x="315772" y="188404"/>
                </a:lnTo>
                <a:close/>
              </a:path>
              <a:path w="457200" h="516889">
                <a:moveTo>
                  <a:pt x="457085" y="188404"/>
                </a:moveTo>
                <a:lnTo>
                  <a:pt x="429171" y="188404"/>
                </a:lnTo>
                <a:lnTo>
                  <a:pt x="429171" y="272148"/>
                </a:lnTo>
                <a:lnTo>
                  <a:pt x="457085" y="272148"/>
                </a:lnTo>
                <a:lnTo>
                  <a:pt x="457085" y="188404"/>
                </a:lnTo>
                <a:close/>
              </a:path>
              <a:path w="457200" h="516889">
                <a:moveTo>
                  <a:pt x="136749" y="27914"/>
                </a:moveTo>
                <a:lnTo>
                  <a:pt x="105397" y="27914"/>
                </a:lnTo>
                <a:lnTo>
                  <a:pt x="111645" y="34175"/>
                </a:lnTo>
                <a:lnTo>
                  <a:pt x="111645" y="98412"/>
                </a:lnTo>
                <a:lnTo>
                  <a:pt x="105397" y="104673"/>
                </a:lnTo>
                <a:lnTo>
                  <a:pt x="220840" y="104673"/>
                </a:lnTo>
                <a:lnTo>
                  <a:pt x="214579" y="98412"/>
                </a:lnTo>
                <a:lnTo>
                  <a:pt x="214579" y="59308"/>
                </a:lnTo>
                <a:lnTo>
                  <a:pt x="139572" y="59308"/>
                </a:lnTo>
                <a:lnTo>
                  <a:pt x="139572" y="41859"/>
                </a:lnTo>
                <a:lnTo>
                  <a:pt x="136749" y="27914"/>
                </a:lnTo>
                <a:close/>
              </a:path>
              <a:path w="457200" h="516889">
                <a:moveTo>
                  <a:pt x="267584" y="27914"/>
                </a:moveTo>
                <a:lnTo>
                  <a:pt x="236232" y="27914"/>
                </a:lnTo>
                <a:lnTo>
                  <a:pt x="242493" y="34175"/>
                </a:lnTo>
                <a:lnTo>
                  <a:pt x="242493" y="98412"/>
                </a:lnTo>
                <a:lnTo>
                  <a:pt x="236232" y="104673"/>
                </a:lnTo>
                <a:lnTo>
                  <a:pt x="351688" y="104673"/>
                </a:lnTo>
                <a:lnTo>
                  <a:pt x="345427" y="98412"/>
                </a:lnTo>
                <a:lnTo>
                  <a:pt x="345427" y="59308"/>
                </a:lnTo>
                <a:lnTo>
                  <a:pt x="270408" y="59308"/>
                </a:lnTo>
                <a:lnTo>
                  <a:pt x="270408" y="41859"/>
                </a:lnTo>
                <a:lnTo>
                  <a:pt x="267584" y="27914"/>
                </a:lnTo>
                <a:close/>
              </a:path>
              <a:path w="457200" h="516889">
                <a:moveTo>
                  <a:pt x="398432" y="27914"/>
                </a:moveTo>
                <a:lnTo>
                  <a:pt x="367080" y="27914"/>
                </a:lnTo>
                <a:lnTo>
                  <a:pt x="373341" y="34175"/>
                </a:lnTo>
                <a:lnTo>
                  <a:pt x="373341" y="98412"/>
                </a:lnTo>
                <a:lnTo>
                  <a:pt x="367080" y="104673"/>
                </a:lnTo>
                <a:lnTo>
                  <a:pt x="457085" y="104673"/>
                </a:lnTo>
                <a:lnTo>
                  <a:pt x="457085" y="65557"/>
                </a:lnTo>
                <a:lnTo>
                  <a:pt x="451408" y="59308"/>
                </a:lnTo>
                <a:lnTo>
                  <a:pt x="401256" y="59308"/>
                </a:lnTo>
                <a:lnTo>
                  <a:pt x="401256" y="41859"/>
                </a:lnTo>
                <a:lnTo>
                  <a:pt x="398432" y="27914"/>
                </a:lnTo>
                <a:close/>
              </a:path>
              <a:path w="457200" h="516889">
                <a:moveTo>
                  <a:pt x="228536" y="0"/>
                </a:moveTo>
                <a:lnTo>
                  <a:pt x="212260" y="3295"/>
                </a:lnTo>
                <a:lnTo>
                  <a:pt x="198953" y="12276"/>
                </a:lnTo>
                <a:lnTo>
                  <a:pt x="189972" y="25583"/>
                </a:lnTo>
                <a:lnTo>
                  <a:pt x="186677" y="41859"/>
                </a:lnTo>
                <a:lnTo>
                  <a:pt x="186677" y="59308"/>
                </a:lnTo>
                <a:lnTo>
                  <a:pt x="214579" y="59308"/>
                </a:lnTo>
                <a:lnTo>
                  <a:pt x="214579" y="34175"/>
                </a:lnTo>
                <a:lnTo>
                  <a:pt x="220840" y="27914"/>
                </a:lnTo>
                <a:lnTo>
                  <a:pt x="267584" y="27914"/>
                </a:lnTo>
                <a:lnTo>
                  <a:pt x="267112" y="25583"/>
                </a:lnTo>
                <a:lnTo>
                  <a:pt x="258130" y="12276"/>
                </a:lnTo>
                <a:lnTo>
                  <a:pt x="244819" y="3295"/>
                </a:lnTo>
                <a:lnTo>
                  <a:pt x="228536" y="0"/>
                </a:lnTo>
                <a:close/>
              </a:path>
              <a:path w="457200" h="516889">
                <a:moveTo>
                  <a:pt x="359384" y="0"/>
                </a:moveTo>
                <a:lnTo>
                  <a:pt x="343101" y="3295"/>
                </a:lnTo>
                <a:lnTo>
                  <a:pt x="329790" y="12276"/>
                </a:lnTo>
                <a:lnTo>
                  <a:pt x="320808" y="25583"/>
                </a:lnTo>
                <a:lnTo>
                  <a:pt x="317512" y="41859"/>
                </a:lnTo>
                <a:lnTo>
                  <a:pt x="317512" y="59308"/>
                </a:lnTo>
                <a:lnTo>
                  <a:pt x="345427" y="59308"/>
                </a:lnTo>
                <a:lnTo>
                  <a:pt x="345427" y="34175"/>
                </a:lnTo>
                <a:lnTo>
                  <a:pt x="351688" y="27914"/>
                </a:lnTo>
                <a:lnTo>
                  <a:pt x="398432" y="27914"/>
                </a:lnTo>
                <a:lnTo>
                  <a:pt x="397960" y="25583"/>
                </a:lnTo>
                <a:lnTo>
                  <a:pt x="388978" y="12276"/>
                </a:lnTo>
                <a:lnTo>
                  <a:pt x="375667" y="3295"/>
                </a:lnTo>
                <a:lnTo>
                  <a:pt x="35938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7310" y="3313569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0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2974" y="3313569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43" y="26987"/>
                </a:lnTo>
                <a:lnTo>
                  <a:pt x="16535" y="18186"/>
                </a:lnTo>
                <a:lnTo>
                  <a:pt x="0" y="38481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6032" y="3313569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0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7309" y="3421738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74"/>
                </a:lnTo>
                <a:lnTo>
                  <a:pt x="16522" y="18186"/>
                </a:lnTo>
                <a:lnTo>
                  <a:pt x="0" y="38468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2972" y="342173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43" y="26974"/>
                </a:lnTo>
                <a:lnTo>
                  <a:pt x="16535" y="18186"/>
                </a:lnTo>
                <a:lnTo>
                  <a:pt x="0" y="38468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6032" y="3421736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74"/>
                </a:lnTo>
                <a:lnTo>
                  <a:pt x="16522" y="18186"/>
                </a:lnTo>
                <a:lnTo>
                  <a:pt x="0" y="38468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7309" y="3531641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30" y="26987"/>
                </a:lnTo>
                <a:lnTo>
                  <a:pt x="16522" y="18186"/>
                </a:lnTo>
                <a:lnTo>
                  <a:pt x="0" y="38481"/>
                </a:lnTo>
                <a:lnTo>
                  <a:pt x="29908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2974" y="3531641"/>
            <a:ext cx="71755" cy="62865"/>
          </a:xfrm>
          <a:custGeom>
            <a:avLst/>
            <a:gdLst/>
            <a:ahLst/>
            <a:cxnLst/>
            <a:rect l="l" t="t" r="r" b="b"/>
            <a:pathLst>
              <a:path w="71755" h="62864">
                <a:moveTo>
                  <a:pt x="52133" y="0"/>
                </a:moveTo>
                <a:lnTo>
                  <a:pt x="27343" y="26987"/>
                </a:lnTo>
                <a:lnTo>
                  <a:pt x="16535" y="18186"/>
                </a:lnTo>
                <a:lnTo>
                  <a:pt x="0" y="38481"/>
                </a:lnTo>
                <a:lnTo>
                  <a:pt x="29921" y="62839"/>
                </a:lnTo>
                <a:lnTo>
                  <a:pt x="71399" y="17703"/>
                </a:lnTo>
                <a:lnTo>
                  <a:pt x="52133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96947" y="3124117"/>
            <a:ext cx="1311275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20" dirty="0">
                <a:solidFill>
                  <a:srgbClr val="B0C45E"/>
                </a:solidFill>
                <a:latin typeface="Arial"/>
                <a:cs typeface="Arial"/>
              </a:rPr>
              <a:t>best</a:t>
            </a:r>
            <a:r>
              <a:rPr sz="1800" spc="-110" dirty="0">
                <a:solidFill>
                  <a:srgbClr val="B0C45E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B0C45E"/>
                </a:solidFill>
                <a:latin typeface="Arial"/>
                <a:cs typeface="Arial"/>
              </a:rPr>
              <a:t>months  </a:t>
            </a:r>
            <a:r>
              <a:rPr sz="1800" spc="-30" dirty="0">
                <a:solidFill>
                  <a:srgbClr val="B0C45E"/>
                </a:solidFill>
                <a:latin typeface="Arial"/>
                <a:cs typeface="Arial"/>
              </a:rPr>
              <a:t>&amp; </a:t>
            </a:r>
            <a:r>
              <a:rPr sz="1800" spc="15" dirty="0">
                <a:solidFill>
                  <a:srgbClr val="B0C45E"/>
                </a:solidFill>
                <a:latin typeface="Arial"/>
                <a:cs typeface="Arial"/>
              </a:rPr>
              <a:t>ideal</a:t>
            </a:r>
            <a:r>
              <a:rPr sz="1800" spc="-80" dirty="0">
                <a:solidFill>
                  <a:srgbClr val="B0C45E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B0C45E"/>
                </a:solidFill>
                <a:latin typeface="Arial"/>
                <a:cs typeface="Arial"/>
              </a:rPr>
              <a:t>stay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80915" y="4253781"/>
            <a:ext cx="453390" cy="347980"/>
          </a:xfrm>
          <a:custGeom>
            <a:avLst/>
            <a:gdLst/>
            <a:ahLst/>
            <a:cxnLst/>
            <a:rect l="l" t="t" r="r" b="b"/>
            <a:pathLst>
              <a:path w="453390" h="347979">
                <a:moveTo>
                  <a:pt x="366026" y="0"/>
                </a:moveTo>
                <a:lnTo>
                  <a:pt x="361645" y="0"/>
                </a:lnTo>
                <a:lnTo>
                  <a:pt x="359727" y="761"/>
                </a:lnTo>
                <a:lnTo>
                  <a:pt x="356692" y="3784"/>
                </a:lnTo>
                <a:lnTo>
                  <a:pt x="355930" y="5727"/>
                </a:lnTo>
                <a:lnTo>
                  <a:pt x="355930" y="56616"/>
                </a:lnTo>
                <a:lnTo>
                  <a:pt x="291210" y="56616"/>
                </a:lnTo>
                <a:lnTo>
                  <a:pt x="251486" y="63023"/>
                </a:lnTo>
                <a:lnTo>
                  <a:pt x="214727" y="83572"/>
                </a:lnTo>
                <a:lnTo>
                  <a:pt x="186574" y="115082"/>
                </a:lnTo>
                <a:lnTo>
                  <a:pt x="166650" y="149202"/>
                </a:lnTo>
                <a:lnTo>
                  <a:pt x="148132" y="189585"/>
                </a:lnTo>
                <a:lnTo>
                  <a:pt x="137385" y="214179"/>
                </a:lnTo>
                <a:lnTo>
                  <a:pt x="128409" y="232829"/>
                </a:lnTo>
                <a:lnTo>
                  <a:pt x="99098" y="273024"/>
                </a:lnTo>
                <a:lnTo>
                  <a:pt x="72809" y="283121"/>
                </a:lnTo>
                <a:lnTo>
                  <a:pt x="5727" y="283121"/>
                </a:lnTo>
                <a:lnTo>
                  <a:pt x="3784" y="283883"/>
                </a:lnTo>
                <a:lnTo>
                  <a:pt x="761" y="286905"/>
                </a:lnTo>
                <a:lnTo>
                  <a:pt x="0" y="288848"/>
                </a:lnTo>
                <a:lnTo>
                  <a:pt x="0" y="342112"/>
                </a:lnTo>
                <a:lnTo>
                  <a:pt x="774" y="344055"/>
                </a:lnTo>
                <a:lnTo>
                  <a:pt x="3797" y="347090"/>
                </a:lnTo>
                <a:lnTo>
                  <a:pt x="5740" y="347840"/>
                </a:lnTo>
                <a:lnTo>
                  <a:pt x="64719" y="347840"/>
                </a:lnTo>
                <a:lnTo>
                  <a:pt x="104448" y="341438"/>
                </a:lnTo>
                <a:lnTo>
                  <a:pt x="141210" y="320889"/>
                </a:lnTo>
                <a:lnTo>
                  <a:pt x="169366" y="289387"/>
                </a:lnTo>
                <a:lnTo>
                  <a:pt x="189285" y="255258"/>
                </a:lnTo>
                <a:lnTo>
                  <a:pt x="218538" y="190285"/>
                </a:lnTo>
                <a:lnTo>
                  <a:pt x="227507" y="171653"/>
                </a:lnTo>
                <a:lnTo>
                  <a:pt x="256844" y="131457"/>
                </a:lnTo>
                <a:lnTo>
                  <a:pt x="283121" y="121335"/>
                </a:lnTo>
                <a:lnTo>
                  <a:pt x="355930" y="121335"/>
                </a:lnTo>
                <a:lnTo>
                  <a:pt x="355930" y="172059"/>
                </a:lnTo>
                <a:lnTo>
                  <a:pt x="356717" y="173964"/>
                </a:lnTo>
                <a:lnTo>
                  <a:pt x="359930" y="177164"/>
                </a:lnTo>
                <a:lnTo>
                  <a:pt x="361822" y="177965"/>
                </a:lnTo>
                <a:lnTo>
                  <a:pt x="366369" y="177965"/>
                </a:lnTo>
                <a:lnTo>
                  <a:pt x="368312" y="177203"/>
                </a:lnTo>
                <a:lnTo>
                  <a:pt x="452247" y="93281"/>
                </a:lnTo>
                <a:lnTo>
                  <a:pt x="452996" y="91338"/>
                </a:lnTo>
                <a:lnTo>
                  <a:pt x="452996" y="86626"/>
                </a:lnTo>
                <a:lnTo>
                  <a:pt x="452247" y="84683"/>
                </a:lnTo>
                <a:lnTo>
                  <a:pt x="370090" y="2527"/>
                </a:lnTo>
                <a:lnTo>
                  <a:pt x="368058" y="838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0916" y="4310410"/>
            <a:ext cx="168363" cy="125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8741" y="4475734"/>
            <a:ext cx="265430" cy="182880"/>
          </a:xfrm>
          <a:custGeom>
            <a:avLst/>
            <a:gdLst/>
            <a:ahLst/>
            <a:cxnLst/>
            <a:rect l="l" t="t" r="r" b="b"/>
            <a:pathLst>
              <a:path w="265430" h="182879">
                <a:moveTo>
                  <a:pt x="34378" y="0"/>
                </a:moveTo>
                <a:lnTo>
                  <a:pt x="24929" y="21373"/>
                </a:lnTo>
                <a:lnTo>
                  <a:pt x="16051" y="40000"/>
                </a:lnTo>
                <a:lnTo>
                  <a:pt x="7741" y="55876"/>
                </a:lnTo>
                <a:lnTo>
                  <a:pt x="0" y="68999"/>
                </a:lnTo>
                <a:lnTo>
                  <a:pt x="4546" y="75577"/>
                </a:lnTo>
                <a:lnTo>
                  <a:pt x="32435" y="103974"/>
                </a:lnTo>
                <a:lnTo>
                  <a:pt x="67157" y="120903"/>
                </a:lnTo>
                <a:lnTo>
                  <a:pt x="121411" y="126352"/>
                </a:lnTo>
                <a:lnTo>
                  <a:pt x="168109" y="125882"/>
                </a:lnTo>
                <a:lnTo>
                  <a:pt x="168109" y="176618"/>
                </a:lnTo>
                <a:lnTo>
                  <a:pt x="168910" y="178511"/>
                </a:lnTo>
                <a:lnTo>
                  <a:pt x="172110" y="181698"/>
                </a:lnTo>
                <a:lnTo>
                  <a:pt x="174002" y="182511"/>
                </a:lnTo>
                <a:lnTo>
                  <a:pt x="178561" y="182511"/>
                </a:lnTo>
                <a:lnTo>
                  <a:pt x="180505" y="181749"/>
                </a:lnTo>
                <a:lnTo>
                  <a:pt x="264414" y="97815"/>
                </a:lnTo>
                <a:lnTo>
                  <a:pt x="265176" y="95897"/>
                </a:lnTo>
                <a:lnTo>
                  <a:pt x="265176" y="91160"/>
                </a:lnTo>
                <a:lnTo>
                  <a:pt x="264414" y="89230"/>
                </a:lnTo>
                <a:lnTo>
                  <a:pt x="182257" y="7086"/>
                </a:lnTo>
                <a:lnTo>
                  <a:pt x="180225" y="5384"/>
                </a:lnTo>
                <a:lnTo>
                  <a:pt x="178206" y="4559"/>
                </a:lnTo>
                <a:lnTo>
                  <a:pt x="173812" y="4559"/>
                </a:lnTo>
                <a:lnTo>
                  <a:pt x="171881" y="5308"/>
                </a:lnTo>
                <a:lnTo>
                  <a:pt x="168859" y="8343"/>
                </a:lnTo>
                <a:lnTo>
                  <a:pt x="168109" y="10286"/>
                </a:lnTo>
                <a:lnTo>
                  <a:pt x="168109" y="61188"/>
                </a:lnTo>
                <a:lnTo>
                  <a:pt x="95961" y="61188"/>
                </a:lnTo>
                <a:lnTo>
                  <a:pt x="58267" y="40449"/>
                </a:lnTo>
                <a:lnTo>
                  <a:pt x="38074" y="7569"/>
                </a:lnTo>
                <a:lnTo>
                  <a:pt x="34378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96946" y="4150495"/>
            <a:ext cx="1012190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35" dirty="0">
                <a:solidFill>
                  <a:srgbClr val="B0C45E"/>
                </a:solidFill>
                <a:latin typeface="Arial"/>
                <a:cs typeface="Arial"/>
              </a:rPr>
              <a:t>c</a:t>
            </a:r>
            <a:r>
              <a:rPr sz="1800" spc="25" dirty="0">
                <a:solidFill>
                  <a:srgbClr val="B0C45E"/>
                </a:solidFill>
                <a:latin typeface="Arial"/>
                <a:cs typeface="Arial"/>
              </a:rPr>
              <a:t>ombin</a:t>
            </a:r>
            <a:r>
              <a:rPr sz="1800" spc="5" dirty="0">
                <a:solidFill>
                  <a:srgbClr val="B0C45E"/>
                </a:solidFill>
                <a:latin typeface="Arial"/>
                <a:cs typeface="Arial"/>
              </a:rPr>
              <a:t>e</a:t>
            </a:r>
            <a:r>
              <a:rPr sz="1800" spc="-40" dirty="0">
                <a:solidFill>
                  <a:srgbClr val="B0C45E"/>
                </a:solidFill>
                <a:latin typeface="Arial"/>
                <a:cs typeface="Arial"/>
              </a:rPr>
              <a:t>s  </a:t>
            </a:r>
            <a:r>
              <a:rPr sz="1800" spc="20" dirty="0">
                <a:solidFill>
                  <a:srgbClr val="B0C45E"/>
                </a:solidFill>
                <a:latin typeface="Arial"/>
                <a:cs typeface="Arial"/>
              </a:rPr>
              <a:t>well</a:t>
            </a:r>
            <a:r>
              <a:rPr sz="1800" spc="-65" dirty="0">
                <a:solidFill>
                  <a:srgbClr val="B0C45E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B0C45E"/>
                </a:solidFill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6946" y="6956117"/>
            <a:ext cx="1296670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10" dirty="0">
                <a:solidFill>
                  <a:srgbClr val="B0C45E"/>
                </a:solidFill>
                <a:latin typeface="Arial"/>
                <a:cs typeface="Arial"/>
              </a:rPr>
              <a:t>key  </a:t>
            </a:r>
            <a:r>
              <a:rPr sz="1800" spc="-5" dirty="0">
                <a:solidFill>
                  <a:srgbClr val="B0C45E"/>
                </a:solidFill>
                <a:latin typeface="Arial"/>
                <a:cs typeface="Arial"/>
              </a:rPr>
              <a:t>d</a:t>
            </a:r>
            <a:r>
              <a:rPr sz="1800" spc="-25" dirty="0">
                <a:solidFill>
                  <a:srgbClr val="B0C45E"/>
                </a:solidFill>
                <a:latin typeface="Arial"/>
                <a:cs typeface="Arial"/>
              </a:rPr>
              <a:t>e</a:t>
            </a:r>
            <a:r>
              <a:rPr sz="1800" spc="-70" dirty="0">
                <a:solidFill>
                  <a:srgbClr val="B0C45E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B0C45E"/>
                </a:solidFill>
                <a:latin typeface="Arial"/>
                <a:cs typeface="Arial"/>
              </a:rPr>
              <a:t>tinations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7948" y="6938624"/>
            <a:ext cx="419100" cy="568960"/>
          </a:xfrm>
          <a:custGeom>
            <a:avLst/>
            <a:gdLst/>
            <a:ahLst/>
            <a:cxnLst/>
            <a:rect l="l" t="t" r="r" b="b"/>
            <a:pathLst>
              <a:path w="419100" h="568959">
                <a:moveTo>
                  <a:pt x="209448" y="0"/>
                </a:moveTo>
                <a:lnTo>
                  <a:pt x="161484" y="5541"/>
                </a:lnTo>
                <a:lnTo>
                  <a:pt x="117423" y="21322"/>
                </a:lnTo>
                <a:lnTo>
                  <a:pt x="78530" y="46074"/>
                </a:lnTo>
                <a:lnTo>
                  <a:pt x="46074" y="78530"/>
                </a:lnTo>
                <a:lnTo>
                  <a:pt x="21322" y="117423"/>
                </a:lnTo>
                <a:lnTo>
                  <a:pt x="5541" y="161484"/>
                </a:lnTo>
                <a:lnTo>
                  <a:pt x="0" y="209448"/>
                </a:lnTo>
                <a:lnTo>
                  <a:pt x="1154" y="231783"/>
                </a:lnTo>
                <a:lnTo>
                  <a:pt x="10329" y="274620"/>
                </a:lnTo>
                <a:lnTo>
                  <a:pt x="47953" y="352373"/>
                </a:lnTo>
                <a:lnTo>
                  <a:pt x="82297" y="408255"/>
                </a:lnTo>
                <a:lnTo>
                  <a:pt x="118039" y="460032"/>
                </a:lnTo>
                <a:lnTo>
                  <a:pt x="151877" y="505120"/>
                </a:lnTo>
                <a:lnTo>
                  <a:pt x="180510" y="540936"/>
                </a:lnTo>
                <a:lnTo>
                  <a:pt x="206070" y="568960"/>
                </a:lnTo>
                <a:lnTo>
                  <a:pt x="212864" y="568960"/>
                </a:lnTo>
                <a:lnTo>
                  <a:pt x="267035" y="505114"/>
                </a:lnTo>
                <a:lnTo>
                  <a:pt x="300875" y="460022"/>
                </a:lnTo>
                <a:lnTo>
                  <a:pt x="336619" y="408243"/>
                </a:lnTo>
                <a:lnTo>
                  <a:pt x="370960" y="352364"/>
                </a:lnTo>
                <a:lnTo>
                  <a:pt x="388569" y="318262"/>
                </a:lnTo>
                <a:lnTo>
                  <a:pt x="209448" y="318262"/>
                </a:lnTo>
                <a:lnTo>
                  <a:pt x="167137" y="309696"/>
                </a:lnTo>
                <a:lnTo>
                  <a:pt x="132549" y="286353"/>
                </a:lnTo>
                <a:lnTo>
                  <a:pt x="109210" y="251760"/>
                </a:lnTo>
                <a:lnTo>
                  <a:pt x="100647" y="209448"/>
                </a:lnTo>
                <a:lnTo>
                  <a:pt x="109210" y="167143"/>
                </a:lnTo>
                <a:lnTo>
                  <a:pt x="132549" y="132554"/>
                </a:lnTo>
                <a:lnTo>
                  <a:pt x="167137" y="109212"/>
                </a:lnTo>
                <a:lnTo>
                  <a:pt x="209448" y="100647"/>
                </a:lnTo>
                <a:lnTo>
                  <a:pt x="386917" y="100647"/>
                </a:lnTo>
                <a:lnTo>
                  <a:pt x="372838" y="78530"/>
                </a:lnTo>
                <a:lnTo>
                  <a:pt x="340378" y="46074"/>
                </a:lnTo>
                <a:lnTo>
                  <a:pt x="301482" y="21322"/>
                </a:lnTo>
                <a:lnTo>
                  <a:pt x="257416" y="5541"/>
                </a:lnTo>
                <a:lnTo>
                  <a:pt x="209448" y="0"/>
                </a:lnTo>
                <a:close/>
              </a:path>
              <a:path w="419100" h="568959">
                <a:moveTo>
                  <a:pt x="386917" y="100647"/>
                </a:moveTo>
                <a:lnTo>
                  <a:pt x="209448" y="100647"/>
                </a:lnTo>
                <a:lnTo>
                  <a:pt x="251760" y="109212"/>
                </a:lnTo>
                <a:lnTo>
                  <a:pt x="286353" y="132554"/>
                </a:lnTo>
                <a:lnTo>
                  <a:pt x="309696" y="167143"/>
                </a:lnTo>
                <a:lnTo>
                  <a:pt x="318262" y="209448"/>
                </a:lnTo>
                <a:lnTo>
                  <a:pt x="309696" y="251760"/>
                </a:lnTo>
                <a:lnTo>
                  <a:pt x="286353" y="286353"/>
                </a:lnTo>
                <a:lnTo>
                  <a:pt x="251760" y="309696"/>
                </a:lnTo>
                <a:lnTo>
                  <a:pt x="209448" y="318262"/>
                </a:lnTo>
                <a:lnTo>
                  <a:pt x="388569" y="318262"/>
                </a:lnTo>
                <a:lnTo>
                  <a:pt x="408594" y="274620"/>
                </a:lnTo>
                <a:lnTo>
                  <a:pt x="417780" y="231783"/>
                </a:lnTo>
                <a:lnTo>
                  <a:pt x="418934" y="209448"/>
                </a:lnTo>
                <a:lnTo>
                  <a:pt x="413383" y="161484"/>
                </a:lnTo>
                <a:lnTo>
                  <a:pt x="397595" y="117423"/>
                </a:lnTo>
                <a:lnTo>
                  <a:pt x="386917" y="100647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6946" y="10458553"/>
            <a:ext cx="1067435" cy="53403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464"/>
              </a:spcBef>
            </a:pPr>
            <a:r>
              <a:rPr sz="1800" spc="-15" dirty="0">
                <a:solidFill>
                  <a:srgbClr val="B0C45E"/>
                </a:solidFill>
                <a:latin typeface="Arial"/>
                <a:cs typeface="Arial"/>
              </a:rPr>
              <a:t>Mina’s  </a:t>
            </a:r>
            <a:r>
              <a:rPr sz="1800" spc="20" dirty="0">
                <a:solidFill>
                  <a:srgbClr val="B0C45E"/>
                </a:solidFill>
                <a:latin typeface="Arial"/>
                <a:cs typeface="Arial"/>
              </a:rPr>
              <a:t>Insider</a:t>
            </a:r>
            <a:r>
              <a:rPr sz="1800" spc="-85" dirty="0">
                <a:solidFill>
                  <a:srgbClr val="B0C45E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B0C45E"/>
                </a:solidFill>
                <a:latin typeface="Arial"/>
                <a:cs typeface="Arial"/>
              </a:rPr>
              <a:t>tip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0889" y="10491580"/>
            <a:ext cx="547370" cy="467995"/>
          </a:xfrm>
          <a:custGeom>
            <a:avLst/>
            <a:gdLst/>
            <a:ahLst/>
            <a:cxnLst/>
            <a:rect l="l" t="t" r="r" b="b"/>
            <a:pathLst>
              <a:path w="547369" h="467995">
                <a:moveTo>
                  <a:pt x="253580" y="0"/>
                </a:moveTo>
                <a:lnTo>
                  <a:pt x="202477" y="4753"/>
                </a:lnTo>
                <a:lnTo>
                  <a:pt x="154878" y="18386"/>
                </a:lnTo>
                <a:lnTo>
                  <a:pt x="111804" y="39957"/>
                </a:lnTo>
                <a:lnTo>
                  <a:pt x="74274" y="68526"/>
                </a:lnTo>
                <a:lnTo>
                  <a:pt x="43309" y="103151"/>
                </a:lnTo>
                <a:lnTo>
                  <a:pt x="19928" y="142892"/>
                </a:lnTo>
                <a:lnTo>
                  <a:pt x="5152" y="186809"/>
                </a:lnTo>
                <a:lnTo>
                  <a:pt x="0" y="233959"/>
                </a:lnTo>
                <a:lnTo>
                  <a:pt x="5152" y="281109"/>
                </a:lnTo>
                <a:lnTo>
                  <a:pt x="19928" y="325025"/>
                </a:lnTo>
                <a:lnTo>
                  <a:pt x="43309" y="364767"/>
                </a:lnTo>
                <a:lnTo>
                  <a:pt x="74274" y="399392"/>
                </a:lnTo>
                <a:lnTo>
                  <a:pt x="111804" y="427961"/>
                </a:lnTo>
                <a:lnTo>
                  <a:pt x="154878" y="449532"/>
                </a:lnTo>
                <a:lnTo>
                  <a:pt x="202477" y="463165"/>
                </a:lnTo>
                <a:lnTo>
                  <a:pt x="253580" y="467918"/>
                </a:lnTo>
                <a:lnTo>
                  <a:pt x="291444" y="465326"/>
                </a:lnTo>
                <a:lnTo>
                  <a:pt x="327558" y="457798"/>
                </a:lnTo>
                <a:lnTo>
                  <a:pt x="361519" y="445710"/>
                </a:lnTo>
                <a:lnTo>
                  <a:pt x="392925" y="429437"/>
                </a:lnTo>
                <a:lnTo>
                  <a:pt x="537507" y="429437"/>
                </a:lnTo>
                <a:lnTo>
                  <a:pt x="493910" y="350596"/>
                </a:lnTo>
                <a:lnTo>
                  <a:pt x="254444" y="350596"/>
                </a:lnTo>
                <a:lnTo>
                  <a:pt x="244683" y="348619"/>
                </a:lnTo>
                <a:lnTo>
                  <a:pt x="236705" y="343234"/>
                </a:lnTo>
                <a:lnTo>
                  <a:pt x="231323" y="335256"/>
                </a:lnTo>
                <a:lnTo>
                  <a:pt x="229349" y="325501"/>
                </a:lnTo>
                <a:lnTo>
                  <a:pt x="231323" y="315737"/>
                </a:lnTo>
                <a:lnTo>
                  <a:pt x="236705" y="307755"/>
                </a:lnTo>
                <a:lnTo>
                  <a:pt x="244683" y="302369"/>
                </a:lnTo>
                <a:lnTo>
                  <a:pt x="254444" y="300393"/>
                </a:lnTo>
                <a:lnTo>
                  <a:pt x="496424" y="300393"/>
                </a:lnTo>
                <a:lnTo>
                  <a:pt x="500354" y="287464"/>
                </a:lnTo>
                <a:lnTo>
                  <a:pt x="254444" y="287464"/>
                </a:lnTo>
                <a:lnTo>
                  <a:pt x="245576" y="285668"/>
                </a:lnTo>
                <a:lnTo>
                  <a:pt x="238325" y="280774"/>
                </a:lnTo>
                <a:lnTo>
                  <a:pt x="233431" y="273523"/>
                </a:lnTo>
                <a:lnTo>
                  <a:pt x="231635" y="264655"/>
                </a:lnTo>
                <a:lnTo>
                  <a:pt x="231635" y="140131"/>
                </a:lnTo>
                <a:lnTo>
                  <a:pt x="233431" y="131263"/>
                </a:lnTo>
                <a:lnTo>
                  <a:pt x="238325" y="124012"/>
                </a:lnTo>
                <a:lnTo>
                  <a:pt x="245576" y="119118"/>
                </a:lnTo>
                <a:lnTo>
                  <a:pt x="254444" y="117322"/>
                </a:lnTo>
                <a:lnTo>
                  <a:pt x="472189" y="117322"/>
                </a:lnTo>
                <a:lnTo>
                  <a:pt x="463852" y="103151"/>
                </a:lnTo>
                <a:lnTo>
                  <a:pt x="432887" y="68526"/>
                </a:lnTo>
                <a:lnTo>
                  <a:pt x="395357" y="39957"/>
                </a:lnTo>
                <a:lnTo>
                  <a:pt x="352283" y="18386"/>
                </a:lnTo>
                <a:lnTo>
                  <a:pt x="304684" y="4753"/>
                </a:lnTo>
                <a:lnTo>
                  <a:pt x="253580" y="0"/>
                </a:lnTo>
                <a:close/>
              </a:path>
              <a:path w="547369" h="467995">
                <a:moveTo>
                  <a:pt x="537507" y="429437"/>
                </a:moveTo>
                <a:lnTo>
                  <a:pt x="392925" y="429437"/>
                </a:lnTo>
                <a:lnTo>
                  <a:pt x="525729" y="465899"/>
                </a:lnTo>
                <a:lnTo>
                  <a:pt x="527253" y="466102"/>
                </a:lnTo>
                <a:lnTo>
                  <a:pt x="533920" y="466102"/>
                </a:lnTo>
                <a:lnTo>
                  <a:pt x="538911" y="463753"/>
                </a:lnTo>
                <a:lnTo>
                  <a:pt x="546468" y="454152"/>
                </a:lnTo>
                <a:lnTo>
                  <a:pt x="547065" y="446722"/>
                </a:lnTo>
                <a:lnTo>
                  <a:pt x="537507" y="429437"/>
                </a:lnTo>
                <a:close/>
              </a:path>
              <a:path w="547369" h="467995">
                <a:moveTo>
                  <a:pt x="496424" y="300393"/>
                </a:moveTo>
                <a:lnTo>
                  <a:pt x="254444" y="300393"/>
                </a:lnTo>
                <a:lnTo>
                  <a:pt x="264205" y="302369"/>
                </a:lnTo>
                <a:lnTo>
                  <a:pt x="272183" y="307755"/>
                </a:lnTo>
                <a:lnTo>
                  <a:pt x="277565" y="315737"/>
                </a:lnTo>
                <a:lnTo>
                  <a:pt x="279539" y="325501"/>
                </a:lnTo>
                <a:lnTo>
                  <a:pt x="277565" y="335256"/>
                </a:lnTo>
                <a:lnTo>
                  <a:pt x="272183" y="343234"/>
                </a:lnTo>
                <a:lnTo>
                  <a:pt x="264205" y="348619"/>
                </a:lnTo>
                <a:lnTo>
                  <a:pt x="254444" y="350596"/>
                </a:lnTo>
                <a:lnTo>
                  <a:pt x="493910" y="350596"/>
                </a:lnTo>
                <a:lnTo>
                  <a:pt x="483755" y="332232"/>
                </a:lnTo>
                <a:lnTo>
                  <a:pt x="493745" y="309206"/>
                </a:lnTo>
                <a:lnTo>
                  <a:pt x="496424" y="300393"/>
                </a:lnTo>
                <a:close/>
              </a:path>
              <a:path w="547369" h="467995">
                <a:moveTo>
                  <a:pt x="472189" y="117322"/>
                </a:moveTo>
                <a:lnTo>
                  <a:pt x="254444" y="117322"/>
                </a:lnTo>
                <a:lnTo>
                  <a:pt x="263312" y="119118"/>
                </a:lnTo>
                <a:lnTo>
                  <a:pt x="270563" y="124012"/>
                </a:lnTo>
                <a:lnTo>
                  <a:pt x="275457" y="131263"/>
                </a:lnTo>
                <a:lnTo>
                  <a:pt x="277253" y="140131"/>
                </a:lnTo>
                <a:lnTo>
                  <a:pt x="277253" y="264655"/>
                </a:lnTo>
                <a:lnTo>
                  <a:pt x="275457" y="273523"/>
                </a:lnTo>
                <a:lnTo>
                  <a:pt x="270563" y="280774"/>
                </a:lnTo>
                <a:lnTo>
                  <a:pt x="263312" y="285668"/>
                </a:lnTo>
                <a:lnTo>
                  <a:pt x="254444" y="287464"/>
                </a:lnTo>
                <a:lnTo>
                  <a:pt x="500354" y="287464"/>
                </a:lnTo>
                <a:lnTo>
                  <a:pt x="501088" y="285053"/>
                </a:lnTo>
                <a:lnTo>
                  <a:pt x="505615" y="259921"/>
                </a:lnTo>
                <a:lnTo>
                  <a:pt x="507161" y="233959"/>
                </a:lnTo>
                <a:lnTo>
                  <a:pt x="502009" y="186809"/>
                </a:lnTo>
                <a:lnTo>
                  <a:pt x="487233" y="142892"/>
                </a:lnTo>
                <a:lnTo>
                  <a:pt x="472189" y="117322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28997" y="9590256"/>
            <a:ext cx="122135" cy="151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90747" y="861105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11137" y="0"/>
                </a:moveTo>
                <a:lnTo>
                  <a:pt x="0" y="7429"/>
                </a:lnTo>
                <a:lnTo>
                  <a:pt x="40817" y="48361"/>
                </a:lnTo>
                <a:lnTo>
                  <a:pt x="48285" y="29730"/>
                </a:lnTo>
                <a:lnTo>
                  <a:pt x="1113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26827" y="9183804"/>
            <a:ext cx="74295" cy="48895"/>
          </a:xfrm>
          <a:custGeom>
            <a:avLst/>
            <a:gdLst/>
            <a:ahLst/>
            <a:cxnLst/>
            <a:rect l="l" t="t" r="r" b="b"/>
            <a:pathLst>
              <a:path w="74294" h="48895">
                <a:moveTo>
                  <a:pt x="55613" y="0"/>
                </a:moveTo>
                <a:lnTo>
                  <a:pt x="0" y="3721"/>
                </a:lnTo>
                <a:lnTo>
                  <a:pt x="33362" y="48285"/>
                </a:lnTo>
                <a:lnTo>
                  <a:pt x="74129" y="40868"/>
                </a:lnTo>
                <a:lnTo>
                  <a:pt x="66713" y="7429"/>
                </a:lnTo>
                <a:lnTo>
                  <a:pt x="5561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34626" y="9235537"/>
            <a:ext cx="462280" cy="329565"/>
          </a:xfrm>
          <a:custGeom>
            <a:avLst/>
            <a:gdLst/>
            <a:ahLst/>
            <a:cxnLst/>
            <a:rect l="l" t="t" r="r" b="b"/>
            <a:pathLst>
              <a:path w="462280" h="329565">
                <a:moveTo>
                  <a:pt x="377177" y="0"/>
                </a:moveTo>
                <a:lnTo>
                  <a:pt x="358711" y="18478"/>
                </a:lnTo>
                <a:lnTo>
                  <a:pt x="277342" y="36957"/>
                </a:lnTo>
                <a:lnTo>
                  <a:pt x="158991" y="96177"/>
                </a:lnTo>
                <a:lnTo>
                  <a:pt x="85064" y="192328"/>
                </a:lnTo>
                <a:lnTo>
                  <a:pt x="0" y="221856"/>
                </a:lnTo>
                <a:lnTo>
                  <a:pt x="14820" y="295846"/>
                </a:lnTo>
                <a:lnTo>
                  <a:pt x="48107" y="329171"/>
                </a:lnTo>
                <a:lnTo>
                  <a:pt x="66586" y="284746"/>
                </a:lnTo>
                <a:lnTo>
                  <a:pt x="70256" y="233032"/>
                </a:lnTo>
                <a:lnTo>
                  <a:pt x="129438" y="199707"/>
                </a:lnTo>
                <a:lnTo>
                  <a:pt x="199682" y="210794"/>
                </a:lnTo>
                <a:lnTo>
                  <a:pt x="251485" y="173799"/>
                </a:lnTo>
                <a:lnTo>
                  <a:pt x="462229" y="62814"/>
                </a:lnTo>
                <a:lnTo>
                  <a:pt x="443725" y="36957"/>
                </a:lnTo>
                <a:lnTo>
                  <a:pt x="414197" y="36957"/>
                </a:lnTo>
                <a:lnTo>
                  <a:pt x="37717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67477" y="9627177"/>
            <a:ext cx="92710" cy="78105"/>
          </a:xfrm>
          <a:custGeom>
            <a:avLst/>
            <a:gdLst/>
            <a:ahLst/>
            <a:cxnLst/>
            <a:rect l="l" t="t" r="r" b="b"/>
            <a:pathLst>
              <a:path w="92709" h="78104">
                <a:moveTo>
                  <a:pt x="51879" y="0"/>
                </a:moveTo>
                <a:lnTo>
                  <a:pt x="0" y="14884"/>
                </a:lnTo>
                <a:lnTo>
                  <a:pt x="0" y="66725"/>
                </a:lnTo>
                <a:lnTo>
                  <a:pt x="66687" y="77825"/>
                </a:lnTo>
                <a:lnTo>
                  <a:pt x="92646" y="40792"/>
                </a:lnTo>
                <a:lnTo>
                  <a:pt x="5187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530909" y="11216099"/>
            <a:ext cx="166624" cy="118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948566" y="9812005"/>
            <a:ext cx="166623" cy="125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870842" y="10584232"/>
            <a:ext cx="63500" cy="96520"/>
          </a:xfrm>
          <a:custGeom>
            <a:avLst/>
            <a:gdLst/>
            <a:ahLst/>
            <a:cxnLst/>
            <a:rect l="l" t="t" r="r" b="b"/>
            <a:pathLst>
              <a:path w="63500" h="96520">
                <a:moveTo>
                  <a:pt x="55740" y="0"/>
                </a:moveTo>
                <a:lnTo>
                  <a:pt x="37134" y="3670"/>
                </a:lnTo>
                <a:lnTo>
                  <a:pt x="22313" y="44500"/>
                </a:lnTo>
                <a:lnTo>
                  <a:pt x="0" y="55638"/>
                </a:lnTo>
                <a:lnTo>
                  <a:pt x="55740" y="96380"/>
                </a:lnTo>
                <a:lnTo>
                  <a:pt x="63157" y="51930"/>
                </a:lnTo>
                <a:lnTo>
                  <a:pt x="5574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88773" y="10114970"/>
            <a:ext cx="111760" cy="48260"/>
          </a:xfrm>
          <a:custGeom>
            <a:avLst/>
            <a:gdLst/>
            <a:ahLst/>
            <a:cxnLst/>
            <a:rect l="l" t="t" r="r" b="b"/>
            <a:pathLst>
              <a:path w="111759" h="48259">
                <a:moveTo>
                  <a:pt x="88912" y="0"/>
                </a:moveTo>
                <a:lnTo>
                  <a:pt x="0" y="22263"/>
                </a:lnTo>
                <a:lnTo>
                  <a:pt x="0" y="48247"/>
                </a:lnTo>
                <a:lnTo>
                  <a:pt x="77800" y="48247"/>
                </a:lnTo>
                <a:lnTo>
                  <a:pt x="111163" y="14846"/>
                </a:lnTo>
                <a:lnTo>
                  <a:pt x="889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77232" y="9837863"/>
            <a:ext cx="569595" cy="742950"/>
          </a:xfrm>
          <a:custGeom>
            <a:avLst/>
            <a:gdLst/>
            <a:ahLst/>
            <a:cxnLst/>
            <a:rect l="l" t="t" r="r" b="b"/>
            <a:pathLst>
              <a:path w="569594" h="742950">
                <a:moveTo>
                  <a:pt x="524979" y="0"/>
                </a:moveTo>
                <a:lnTo>
                  <a:pt x="506501" y="22148"/>
                </a:lnTo>
                <a:lnTo>
                  <a:pt x="447357" y="22148"/>
                </a:lnTo>
                <a:lnTo>
                  <a:pt x="247688" y="133057"/>
                </a:lnTo>
                <a:lnTo>
                  <a:pt x="114617" y="236550"/>
                </a:lnTo>
                <a:lnTo>
                  <a:pt x="81318" y="336334"/>
                </a:lnTo>
                <a:lnTo>
                  <a:pt x="0" y="399186"/>
                </a:lnTo>
                <a:lnTo>
                  <a:pt x="33248" y="447192"/>
                </a:lnTo>
                <a:lnTo>
                  <a:pt x="73913" y="473100"/>
                </a:lnTo>
                <a:lnTo>
                  <a:pt x="73913" y="535952"/>
                </a:lnTo>
                <a:lnTo>
                  <a:pt x="48044" y="680072"/>
                </a:lnTo>
                <a:lnTo>
                  <a:pt x="66522" y="720750"/>
                </a:lnTo>
                <a:lnTo>
                  <a:pt x="110909" y="742937"/>
                </a:lnTo>
                <a:lnTo>
                  <a:pt x="184861" y="702309"/>
                </a:lnTo>
                <a:lnTo>
                  <a:pt x="292074" y="535952"/>
                </a:lnTo>
                <a:lnTo>
                  <a:pt x="362318" y="484162"/>
                </a:lnTo>
                <a:lnTo>
                  <a:pt x="414070" y="506348"/>
                </a:lnTo>
                <a:lnTo>
                  <a:pt x="425183" y="458330"/>
                </a:lnTo>
                <a:lnTo>
                  <a:pt x="402970" y="417626"/>
                </a:lnTo>
                <a:lnTo>
                  <a:pt x="417753" y="377037"/>
                </a:lnTo>
                <a:lnTo>
                  <a:pt x="462152" y="336334"/>
                </a:lnTo>
                <a:lnTo>
                  <a:pt x="506501" y="247611"/>
                </a:lnTo>
                <a:lnTo>
                  <a:pt x="499109" y="225450"/>
                </a:lnTo>
                <a:lnTo>
                  <a:pt x="539788" y="147866"/>
                </a:lnTo>
                <a:lnTo>
                  <a:pt x="536092" y="125679"/>
                </a:lnTo>
                <a:lnTo>
                  <a:pt x="569379" y="66535"/>
                </a:lnTo>
                <a:lnTo>
                  <a:pt x="554570" y="40665"/>
                </a:lnTo>
                <a:lnTo>
                  <a:pt x="561987" y="3670"/>
                </a:lnTo>
                <a:lnTo>
                  <a:pt x="52497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369870" y="10063242"/>
            <a:ext cx="29845" cy="37465"/>
          </a:xfrm>
          <a:custGeom>
            <a:avLst/>
            <a:gdLst/>
            <a:ahLst/>
            <a:cxnLst/>
            <a:rect l="l" t="t" r="r" b="b"/>
            <a:pathLst>
              <a:path w="29844" h="37465">
                <a:moveTo>
                  <a:pt x="29844" y="0"/>
                </a:moveTo>
                <a:lnTo>
                  <a:pt x="0" y="7416"/>
                </a:lnTo>
                <a:lnTo>
                  <a:pt x="0" y="33439"/>
                </a:lnTo>
                <a:lnTo>
                  <a:pt x="18605" y="37147"/>
                </a:lnTo>
                <a:lnTo>
                  <a:pt x="298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508693" y="9054534"/>
            <a:ext cx="166649" cy="173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55575" y="9154281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19" h="33654">
                <a:moveTo>
                  <a:pt x="22263" y="0"/>
                </a:moveTo>
                <a:lnTo>
                  <a:pt x="0" y="0"/>
                </a:lnTo>
                <a:lnTo>
                  <a:pt x="40881" y="33439"/>
                </a:lnTo>
                <a:lnTo>
                  <a:pt x="70612" y="26009"/>
                </a:lnTo>
                <a:lnTo>
                  <a:pt x="66903" y="14884"/>
                </a:lnTo>
                <a:lnTo>
                  <a:pt x="52019" y="7416"/>
                </a:lnTo>
                <a:lnTo>
                  <a:pt x="222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56404" y="10687678"/>
            <a:ext cx="181610" cy="561975"/>
          </a:xfrm>
          <a:custGeom>
            <a:avLst/>
            <a:gdLst/>
            <a:ahLst/>
            <a:cxnLst/>
            <a:rect l="l" t="t" r="r" b="b"/>
            <a:pathLst>
              <a:path w="181609" h="561975">
                <a:moveTo>
                  <a:pt x="140563" y="0"/>
                </a:moveTo>
                <a:lnTo>
                  <a:pt x="99872" y="51765"/>
                </a:lnTo>
                <a:lnTo>
                  <a:pt x="96202" y="88684"/>
                </a:lnTo>
                <a:lnTo>
                  <a:pt x="96202" y="114630"/>
                </a:lnTo>
                <a:lnTo>
                  <a:pt x="55498" y="192252"/>
                </a:lnTo>
                <a:lnTo>
                  <a:pt x="55498" y="232917"/>
                </a:lnTo>
                <a:lnTo>
                  <a:pt x="0" y="292074"/>
                </a:lnTo>
                <a:lnTo>
                  <a:pt x="11074" y="336372"/>
                </a:lnTo>
                <a:lnTo>
                  <a:pt x="33286" y="358597"/>
                </a:lnTo>
                <a:lnTo>
                  <a:pt x="40678" y="395554"/>
                </a:lnTo>
                <a:lnTo>
                  <a:pt x="55498" y="451027"/>
                </a:lnTo>
                <a:lnTo>
                  <a:pt x="18453" y="502792"/>
                </a:lnTo>
                <a:lnTo>
                  <a:pt x="48069" y="532371"/>
                </a:lnTo>
                <a:lnTo>
                  <a:pt x="88772" y="561860"/>
                </a:lnTo>
                <a:lnTo>
                  <a:pt x="103606" y="554520"/>
                </a:lnTo>
                <a:lnTo>
                  <a:pt x="103606" y="513854"/>
                </a:lnTo>
                <a:lnTo>
                  <a:pt x="151676" y="458419"/>
                </a:lnTo>
                <a:lnTo>
                  <a:pt x="181267" y="451027"/>
                </a:lnTo>
                <a:lnTo>
                  <a:pt x="181267" y="432549"/>
                </a:lnTo>
                <a:lnTo>
                  <a:pt x="155371" y="410324"/>
                </a:lnTo>
                <a:lnTo>
                  <a:pt x="151676" y="391845"/>
                </a:lnTo>
                <a:lnTo>
                  <a:pt x="162788" y="369696"/>
                </a:lnTo>
                <a:lnTo>
                  <a:pt x="99872" y="292074"/>
                </a:lnTo>
                <a:lnTo>
                  <a:pt x="99872" y="236600"/>
                </a:lnTo>
                <a:lnTo>
                  <a:pt x="129489" y="192252"/>
                </a:lnTo>
                <a:lnTo>
                  <a:pt x="136893" y="144195"/>
                </a:lnTo>
                <a:lnTo>
                  <a:pt x="155371" y="118338"/>
                </a:lnTo>
                <a:lnTo>
                  <a:pt x="144271" y="66573"/>
                </a:lnTo>
                <a:lnTo>
                  <a:pt x="170192" y="7391"/>
                </a:lnTo>
                <a:lnTo>
                  <a:pt x="1405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79631" y="9978274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4">
                <a:moveTo>
                  <a:pt x="18592" y="0"/>
                </a:moveTo>
                <a:lnTo>
                  <a:pt x="0" y="3708"/>
                </a:lnTo>
                <a:lnTo>
                  <a:pt x="7442" y="33439"/>
                </a:lnTo>
                <a:lnTo>
                  <a:pt x="37185" y="33439"/>
                </a:lnTo>
                <a:lnTo>
                  <a:pt x="37185" y="26009"/>
                </a:lnTo>
                <a:lnTo>
                  <a:pt x="185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79444" y="8884477"/>
            <a:ext cx="129628" cy="136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98129" y="8718211"/>
            <a:ext cx="48260" cy="29845"/>
          </a:xfrm>
          <a:custGeom>
            <a:avLst/>
            <a:gdLst/>
            <a:ahLst/>
            <a:cxnLst/>
            <a:rect l="l" t="t" r="r" b="b"/>
            <a:pathLst>
              <a:path w="48259" h="29845">
                <a:moveTo>
                  <a:pt x="11137" y="0"/>
                </a:moveTo>
                <a:lnTo>
                  <a:pt x="0" y="11214"/>
                </a:lnTo>
                <a:lnTo>
                  <a:pt x="7442" y="29844"/>
                </a:lnTo>
                <a:lnTo>
                  <a:pt x="48247" y="29844"/>
                </a:lnTo>
                <a:lnTo>
                  <a:pt x="1113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288380" y="9963428"/>
            <a:ext cx="218440" cy="321945"/>
          </a:xfrm>
          <a:custGeom>
            <a:avLst/>
            <a:gdLst/>
            <a:ahLst/>
            <a:cxnLst/>
            <a:rect l="l" t="t" r="r" b="b"/>
            <a:pathLst>
              <a:path w="218440" h="321945">
                <a:moveTo>
                  <a:pt x="51803" y="0"/>
                </a:moveTo>
                <a:lnTo>
                  <a:pt x="3708" y="66522"/>
                </a:lnTo>
                <a:lnTo>
                  <a:pt x="0" y="88760"/>
                </a:lnTo>
                <a:lnTo>
                  <a:pt x="22199" y="99847"/>
                </a:lnTo>
                <a:lnTo>
                  <a:pt x="25895" y="181229"/>
                </a:lnTo>
                <a:lnTo>
                  <a:pt x="14808" y="192328"/>
                </a:lnTo>
                <a:lnTo>
                  <a:pt x="14808" y="244081"/>
                </a:lnTo>
                <a:lnTo>
                  <a:pt x="62890" y="306908"/>
                </a:lnTo>
                <a:lnTo>
                  <a:pt x="107276" y="321716"/>
                </a:lnTo>
                <a:lnTo>
                  <a:pt x="162763" y="321716"/>
                </a:lnTo>
                <a:lnTo>
                  <a:pt x="166484" y="251510"/>
                </a:lnTo>
                <a:lnTo>
                  <a:pt x="170167" y="218186"/>
                </a:lnTo>
                <a:lnTo>
                  <a:pt x="214566" y="207048"/>
                </a:lnTo>
                <a:lnTo>
                  <a:pt x="218274" y="177520"/>
                </a:lnTo>
                <a:lnTo>
                  <a:pt x="88798" y="59143"/>
                </a:lnTo>
                <a:lnTo>
                  <a:pt x="77698" y="36995"/>
                </a:lnTo>
                <a:lnTo>
                  <a:pt x="518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931433" y="10894585"/>
            <a:ext cx="3004820" cy="1012825"/>
          </a:xfrm>
          <a:custGeom>
            <a:avLst/>
            <a:gdLst/>
            <a:ahLst/>
            <a:cxnLst/>
            <a:rect l="l" t="t" r="r" b="b"/>
            <a:pathLst>
              <a:path w="3004819" h="1012825">
                <a:moveTo>
                  <a:pt x="243954" y="0"/>
                </a:moveTo>
                <a:lnTo>
                  <a:pt x="210680" y="44335"/>
                </a:lnTo>
                <a:lnTo>
                  <a:pt x="221792" y="136804"/>
                </a:lnTo>
                <a:lnTo>
                  <a:pt x="229171" y="177444"/>
                </a:lnTo>
                <a:lnTo>
                  <a:pt x="218109" y="229196"/>
                </a:lnTo>
                <a:lnTo>
                  <a:pt x="158940" y="243966"/>
                </a:lnTo>
                <a:lnTo>
                  <a:pt x="107175" y="206971"/>
                </a:lnTo>
                <a:lnTo>
                  <a:pt x="92392" y="88722"/>
                </a:lnTo>
                <a:lnTo>
                  <a:pt x="59105" y="195872"/>
                </a:lnTo>
                <a:lnTo>
                  <a:pt x="70230" y="258775"/>
                </a:lnTo>
                <a:lnTo>
                  <a:pt x="44348" y="291985"/>
                </a:lnTo>
                <a:lnTo>
                  <a:pt x="59105" y="332689"/>
                </a:lnTo>
                <a:lnTo>
                  <a:pt x="29565" y="362229"/>
                </a:lnTo>
                <a:lnTo>
                  <a:pt x="29565" y="391833"/>
                </a:lnTo>
                <a:lnTo>
                  <a:pt x="14782" y="402932"/>
                </a:lnTo>
                <a:lnTo>
                  <a:pt x="25869" y="487984"/>
                </a:lnTo>
                <a:lnTo>
                  <a:pt x="3708" y="491655"/>
                </a:lnTo>
                <a:lnTo>
                  <a:pt x="0" y="521182"/>
                </a:lnTo>
                <a:lnTo>
                  <a:pt x="25869" y="550798"/>
                </a:lnTo>
                <a:lnTo>
                  <a:pt x="51752" y="554469"/>
                </a:lnTo>
                <a:lnTo>
                  <a:pt x="70230" y="595096"/>
                </a:lnTo>
                <a:lnTo>
                  <a:pt x="192201" y="595096"/>
                </a:lnTo>
                <a:lnTo>
                  <a:pt x="280898" y="602526"/>
                </a:lnTo>
                <a:lnTo>
                  <a:pt x="321602" y="580377"/>
                </a:lnTo>
                <a:lnTo>
                  <a:pt x="413994" y="598817"/>
                </a:lnTo>
                <a:lnTo>
                  <a:pt x="513803" y="606234"/>
                </a:lnTo>
                <a:lnTo>
                  <a:pt x="547090" y="643229"/>
                </a:lnTo>
                <a:lnTo>
                  <a:pt x="602500" y="654291"/>
                </a:lnTo>
                <a:lnTo>
                  <a:pt x="628383" y="643229"/>
                </a:lnTo>
                <a:lnTo>
                  <a:pt x="761491" y="665378"/>
                </a:lnTo>
                <a:lnTo>
                  <a:pt x="816927" y="672731"/>
                </a:lnTo>
                <a:lnTo>
                  <a:pt x="879690" y="665302"/>
                </a:lnTo>
                <a:lnTo>
                  <a:pt x="931329" y="657961"/>
                </a:lnTo>
                <a:lnTo>
                  <a:pt x="934999" y="683780"/>
                </a:lnTo>
                <a:lnTo>
                  <a:pt x="979347" y="702259"/>
                </a:lnTo>
                <a:lnTo>
                  <a:pt x="1045921" y="717105"/>
                </a:lnTo>
                <a:lnTo>
                  <a:pt x="1119847" y="779919"/>
                </a:lnTo>
                <a:lnTo>
                  <a:pt x="1241831" y="779919"/>
                </a:lnTo>
                <a:lnTo>
                  <a:pt x="1311897" y="798360"/>
                </a:lnTo>
                <a:lnTo>
                  <a:pt x="1326641" y="883373"/>
                </a:lnTo>
                <a:lnTo>
                  <a:pt x="1315592" y="916584"/>
                </a:lnTo>
                <a:lnTo>
                  <a:pt x="1315592" y="972057"/>
                </a:lnTo>
                <a:lnTo>
                  <a:pt x="1297127" y="1012685"/>
                </a:lnTo>
                <a:lnTo>
                  <a:pt x="1337767" y="1012685"/>
                </a:lnTo>
                <a:lnTo>
                  <a:pt x="1404315" y="990536"/>
                </a:lnTo>
                <a:lnTo>
                  <a:pt x="1478241" y="1005306"/>
                </a:lnTo>
                <a:lnTo>
                  <a:pt x="1626095" y="994206"/>
                </a:lnTo>
                <a:lnTo>
                  <a:pt x="1685239" y="994206"/>
                </a:lnTo>
                <a:lnTo>
                  <a:pt x="1740712" y="972057"/>
                </a:lnTo>
                <a:lnTo>
                  <a:pt x="1844217" y="968387"/>
                </a:lnTo>
                <a:lnTo>
                  <a:pt x="1903348" y="935062"/>
                </a:lnTo>
                <a:lnTo>
                  <a:pt x="1932939" y="935062"/>
                </a:lnTo>
                <a:lnTo>
                  <a:pt x="1988375" y="912914"/>
                </a:lnTo>
                <a:lnTo>
                  <a:pt x="2036444" y="935062"/>
                </a:lnTo>
                <a:lnTo>
                  <a:pt x="2066010" y="924001"/>
                </a:lnTo>
                <a:lnTo>
                  <a:pt x="2121484" y="935062"/>
                </a:lnTo>
                <a:lnTo>
                  <a:pt x="2176881" y="920254"/>
                </a:lnTo>
                <a:lnTo>
                  <a:pt x="2254364" y="894473"/>
                </a:lnTo>
                <a:lnTo>
                  <a:pt x="2420734" y="909231"/>
                </a:lnTo>
                <a:lnTo>
                  <a:pt x="2631414" y="850087"/>
                </a:lnTo>
                <a:lnTo>
                  <a:pt x="2683167" y="883373"/>
                </a:lnTo>
                <a:lnTo>
                  <a:pt x="2731236" y="872286"/>
                </a:lnTo>
                <a:lnTo>
                  <a:pt x="2757081" y="890790"/>
                </a:lnTo>
                <a:lnTo>
                  <a:pt x="2775597" y="909231"/>
                </a:lnTo>
                <a:lnTo>
                  <a:pt x="2816250" y="890790"/>
                </a:lnTo>
                <a:lnTo>
                  <a:pt x="2882772" y="875995"/>
                </a:lnTo>
                <a:lnTo>
                  <a:pt x="2923438" y="842670"/>
                </a:lnTo>
                <a:lnTo>
                  <a:pt x="2967824" y="761364"/>
                </a:lnTo>
                <a:lnTo>
                  <a:pt x="2971520" y="680034"/>
                </a:lnTo>
                <a:lnTo>
                  <a:pt x="2997390" y="665264"/>
                </a:lnTo>
                <a:lnTo>
                  <a:pt x="3004807" y="646785"/>
                </a:lnTo>
                <a:lnTo>
                  <a:pt x="2971520" y="646785"/>
                </a:lnTo>
                <a:lnTo>
                  <a:pt x="2953016" y="628307"/>
                </a:lnTo>
                <a:lnTo>
                  <a:pt x="2953016" y="539546"/>
                </a:lnTo>
                <a:lnTo>
                  <a:pt x="2993682" y="498919"/>
                </a:lnTo>
                <a:lnTo>
                  <a:pt x="2978911" y="487819"/>
                </a:lnTo>
                <a:lnTo>
                  <a:pt x="2953016" y="524776"/>
                </a:lnTo>
                <a:lnTo>
                  <a:pt x="2912389" y="532168"/>
                </a:lnTo>
                <a:lnTo>
                  <a:pt x="2893872" y="580250"/>
                </a:lnTo>
                <a:lnTo>
                  <a:pt x="2834741" y="631977"/>
                </a:lnTo>
                <a:lnTo>
                  <a:pt x="2786672" y="631977"/>
                </a:lnTo>
                <a:lnTo>
                  <a:pt x="2782950" y="606082"/>
                </a:lnTo>
                <a:lnTo>
                  <a:pt x="2731236" y="606082"/>
                </a:lnTo>
                <a:lnTo>
                  <a:pt x="2727540" y="594982"/>
                </a:lnTo>
                <a:lnTo>
                  <a:pt x="2720136" y="587603"/>
                </a:lnTo>
                <a:lnTo>
                  <a:pt x="2668396" y="620890"/>
                </a:lnTo>
                <a:lnTo>
                  <a:pt x="2631414" y="643115"/>
                </a:lnTo>
                <a:lnTo>
                  <a:pt x="2612923" y="643115"/>
                </a:lnTo>
                <a:lnTo>
                  <a:pt x="2575979" y="665264"/>
                </a:lnTo>
                <a:lnTo>
                  <a:pt x="2550083" y="657885"/>
                </a:lnTo>
                <a:lnTo>
                  <a:pt x="2539009" y="687412"/>
                </a:lnTo>
                <a:lnTo>
                  <a:pt x="2505748" y="691121"/>
                </a:lnTo>
                <a:lnTo>
                  <a:pt x="2479878" y="735507"/>
                </a:lnTo>
                <a:lnTo>
                  <a:pt x="2439187" y="742886"/>
                </a:lnTo>
                <a:lnTo>
                  <a:pt x="2398547" y="728116"/>
                </a:lnTo>
                <a:lnTo>
                  <a:pt x="2380043" y="731799"/>
                </a:lnTo>
                <a:lnTo>
                  <a:pt x="2350490" y="672642"/>
                </a:lnTo>
                <a:lnTo>
                  <a:pt x="2361564" y="624636"/>
                </a:lnTo>
                <a:lnTo>
                  <a:pt x="2376373" y="598690"/>
                </a:lnTo>
                <a:lnTo>
                  <a:pt x="2365273" y="532168"/>
                </a:lnTo>
                <a:lnTo>
                  <a:pt x="2376373" y="506298"/>
                </a:lnTo>
                <a:lnTo>
                  <a:pt x="2409596" y="476732"/>
                </a:lnTo>
                <a:lnTo>
                  <a:pt x="2413317" y="469341"/>
                </a:lnTo>
                <a:lnTo>
                  <a:pt x="2391143" y="458215"/>
                </a:lnTo>
                <a:lnTo>
                  <a:pt x="2272830" y="458215"/>
                </a:lnTo>
                <a:lnTo>
                  <a:pt x="2147188" y="487819"/>
                </a:lnTo>
                <a:lnTo>
                  <a:pt x="2121319" y="499033"/>
                </a:lnTo>
                <a:lnTo>
                  <a:pt x="2080806" y="521068"/>
                </a:lnTo>
                <a:lnTo>
                  <a:pt x="2036444" y="502627"/>
                </a:lnTo>
                <a:lnTo>
                  <a:pt x="1980996" y="461962"/>
                </a:lnTo>
                <a:lnTo>
                  <a:pt x="1792439" y="461962"/>
                </a:lnTo>
                <a:lnTo>
                  <a:pt x="1663090" y="465670"/>
                </a:lnTo>
                <a:lnTo>
                  <a:pt x="1629790" y="421335"/>
                </a:lnTo>
                <a:lnTo>
                  <a:pt x="1633499" y="388048"/>
                </a:lnTo>
                <a:lnTo>
                  <a:pt x="1592808" y="354761"/>
                </a:lnTo>
                <a:lnTo>
                  <a:pt x="1552181" y="362140"/>
                </a:lnTo>
                <a:lnTo>
                  <a:pt x="1522590" y="376910"/>
                </a:lnTo>
                <a:lnTo>
                  <a:pt x="1463446" y="365861"/>
                </a:lnTo>
                <a:lnTo>
                  <a:pt x="1382318" y="369531"/>
                </a:lnTo>
                <a:lnTo>
                  <a:pt x="1264043" y="347421"/>
                </a:lnTo>
                <a:lnTo>
                  <a:pt x="1053312" y="421335"/>
                </a:lnTo>
                <a:lnTo>
                  <a:pt x="927595" y="428675"/>
                </a:lnTo>
                <a:lnTo>
                  <a:pt x="864781" y="439851"/>
                </a:lnTo>
                <a:lnTo>
                  <a:pt x="802144" y="428790"/>
                </a:lnTo>
                <a:lnTo>
                  <a:pt x="791019" y="303110"/>
                </a:lnTo>
                <a:lnTo>
                  <a:pt x="776274" y="288302"/>
                </a:lnTo>
                <a:lnTo>
                  <a:pt x="724509" y="303110"/>
                </a:lnTo>
                <a:lnTo>
                  <a:pt x="654253" y="277215"/>
                </a:lnTo>
                <a:lnTo>
                  <a:pt x="584034" y="258775"/>
                </a:lnTo>
                <a:lnTo>
                  <a:pt x="595121" y="240296"/>
                </a:lnTo>
                <a:lnTo>
                  <a:pt x="706018" y="240296"/>
                </a:lnTo>
                <a:lnTo>
                  <a:pt x="731875" y="184823"/>
                </a:lnTo>
                <a:lnTo>
                  <a:pt x="706018" y="136804"/>
                </a:lnTo>
                <a:lnTo>
                  <a:pt x="639483" y="114579"/>
                </a:lnTo>
                <a:lnTo>
                  <a:pt x="602500" y="129349"/>
                </a:lnTo>
                <a:lnTo>
                  <a:pt x="606196" y="173761"/>
                </a:lnTo>
                <a:lnTo>
                  <a:pt x="580339" y="173761"/>
                </a:lnTo>
                <a:lnTo>
                  <a:pt x="535952" y="225526"/>
                </a:lnTo>
                <a:lnTo>
                  <a:pt x="362242" y="206971"/>
                </a:lnTo>
                <a:lnTo>
                  <a:pt x="280898" y="184823"/>
                </a:lnTo>
                <a:lnTo>
                  <a:pt x="273532" y="25895"/>
                </a:lnTo>
                <a:lnTo>
                  <a:pt x="24395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73205" y="2900258"/>
            <a:ext cx="7591040" cy="713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12762089" y="990257"/>
            <a:ext cx="49091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>
                <a:solidFill>
                  <a:srgbClr val="B0C45E"/>
                </a:solidFill>
              </a:rPr>
              <a:t>NORTHERN</a:t>
            </a:r>
            <a:r>
              <a:rPr spc="-130" dirty="0">
                <a:solidFill>
                  <a:srgbClr val="B0C45E"/>
                </a:solidFill>
              </a:rPr>
              <a:t> </a:t>
            </a:r>
            <a:r>
              <a:rPr spc="-390" dirty="0">
                <a:solidFill>
                  <a:srgbClr val="B0C45E"/>
                </a:solidFill>
              </a:rPr>
              <a:t>GREECE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0568" y="2871901"/>
            <a:ext cx="8397062" cy="9042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39928" y="5226798"/>
            <a:ext cx="10775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5" dirty="0">
                <a:solidFill>
                  <a:srgbClr val="B0C45E"/>
                </a:solidFill>
                <a:latin typeface="Arial"/>
                <a:cs typeface="Arial"/>
              </a:rPr>
              <a:t>T</a:t>
            </a:r>
            <a:r>
              <a:rPr sz="1500" spc="-5" dirty="0">
                <a:solidFill>
                  <a:srgbClr val="B0C45E"/>
                </a:solidFill>
                <a:latin typeface="Arial"/>
                <a:cs typeface="Arial"/>
              </a:rPr>
              <a:t>h</a:t>
            </a:r>
            <a:r>
              <a:rPr sz="1500" spc="-20" dirty="0">
                <a:solidFill>
                  <a:srgbClr val="B0C45E"/>
                </a:solidFill>
                <a:latin typeface="Arial"/>
                <a:cs typeface="Arial"/>
              </a:rPr>
              <a:t>e</a:t>
            </a:r>
            <a:r>
              <a:rPr sz="1500" spc="-65" dirty="0">
                <a:solidFill>
                  <a:srgbClr val="B0C45E"/>
                </a:solidFill>
                <a:latin typeface="Arial"/>
                <a:cs typeface="Arial"/>
              </a:rPr>
              <a:t>s</a:t>
            </a:r>
            <a:r>
              <a:rPr sz="1500" spc="-60" dirty="0">
                <a:solidFill>
                  <a:srgbClr val="B0C45E"/>
                </a:solidFill>
                <a:latin typeface="Arial"/>
                <a:cs typeface="Arial"/>
              </a:rPr>
              <a:t>s</a:t>
            </a:r>
            <a:r>
              <a:rPr sz="1500" spc="20" dirty="0">
                <a:solidFill>
                  <a:srgbClr val="B0C45E"/>
                </a:solidFill>
                <a:latin typeface="Arial"/>
                <a:cs typeface="Arial"/>
              </a:rPr>
              <a:t>aloniki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00526" y="994577"/>
            <a:ext cx="36576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>
                <a:solidFill>
                  <a:srgbClr val="B0C45E"/>
                </a:solidFill>
              </a:rPr>
              <a:t>THESSALONIKI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82395" y="6973927"/>
            <a:ext cx="32067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63957" y="7170009"/>
            <a:ext cx="363220" cy="2000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004" y="2876054"/>
            <a:ext cx="7884007" cy="423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004" y="7577696"/>
            <a:ext cx="7884007" cy="4161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5299" y="7225934"/>
            <a:ext cx="2336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Electra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Palace</a:t>
            </a:r>
            <a:r>
              <a:rPr sz="15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Thessaloniki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5299" y="11931568"/>
            <a:ext cx="2385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Thessaloniki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90" dirty="0">
                <a:solidFill>
                  <a:srgbClr val="231F20"/>
                </a:solidFill>
                <a:latin typeface="Arial"/>
                <a:cs typeface="Arial"/>
              </a:rPr>
              <a:t>Art </a:t>
            </a:r>
            <a:r>
              <a:rPr sz="1500" spc="-35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500" spc="-2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Culture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431753" y="4374750"/>
            <a:ext cx="75793" cy="758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41618" y="10190298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955239" y="1032277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0568" y="2871901"/>
            <a:ext cx="8397062" cy="9042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90041" y="4505354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855661" y="5226798"/>
            <a:ext cx="846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B0C45E"/>
                </a:solidFill>
                <a:latin typeface="Arial"/>
                <a:cs typeface="Arial"/>
              </a:rPr>
              <a:t>Chalkidiki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941618" y="10190298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955239" y="10322776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4791030" y="994577"/>
            <a:ext cx="28670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B0C45E"/>
                </a:solidFill>
              </a:rPr>
              <a:t>CHALKIDIKI</a:t>
            </a:r>
          </a:p>
        </p:txBody>
      </p:sp>
      <p:sp>
        <p:nvSpPr>
          <p:cNvPr id="25" name="object 25"/>
          <p:cNvSpPr/>
          <p:nvPr/>
        </p:nvSpPr>
        <p:spPr>
          <a:xfrm>
            <a:off x="12144667" y="6645084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836676" y="0"/>
                </a:moveTo>
                <a:lnTo>
                  <a:pt x="0" y="0"/>
                </a:lnTo>
                <a:lnTo>
                  <a:pt x="0" y="836676"/>
                </a:lnTo>
                <a:lnTo>
                  <a:pt x="836676" y="836676"/>
                </a:lnTo>
                <a:lnTo>
                  <a:pt x="836676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052" y="6650453"/>
            <a:ext cx="683895" cy="683895"/>
          </a:xfrm>
          <a:custGeom>
            <a:avLst/>
            <a:gdLst/>
            <a:ahLst/>
            <a:cxnLst/>
            <a:rect l="l" t="t" r="r" b="b"/>
            <a:pathLst>
              <a:path w="683895" h="683895">
                <a:moveTo>
                  <a:pt x="335978" y="0"/>
                </a:moveTo>
                <a:lnTo>
                  <a:pt x="289633" y="3932"/>
                </a:lnTo>
                <a:lnTo>
                  <a:pt x="245289" y="13804"/>
                </a:lnTo>
                <a:lnTo>
                  <a:pt x="203346" y="29199"/>
                </a:lnTo>
                <a:lnTo>
                  <a:pt x="164206" y="49704"/>
                </a:lnTo>
                <a:lnTo>
                  <a:pt x="128268" y="74903"/>
                </a:lnTo>
                <a:lnTo>
                  <a:pt x="95932" y="104382"/>
                </a:lnTo>
                <a:lnTo>
                  <a:pt x="67600" y="137727"/>
                </a:lnTo>
                <a:lnTo>
                  <a:pt x="43671" y="174522"/>
                </a:lnTo>
                <a:lnTo>
                  <a:pt x="24546" y="214353"/>
                </a:lnTo>
                <a:lnTo>
                  <a:pt x="10626" y="256806"/>
                </a:lnTo>
                <a:lnTo>
                  <a:pt x="2310" y="301465"/>
                </a:lnTo>
                <a:lnTo>
                  <a:pt x="0" y="347916"/>
                </a:lnTo>
                <a:lnTo>
                  <a:pt x="3932" y="394264"/>
                </a:lnTo>
                <a:lnTo>
                  <a:pt x="13803" y="438610"/>
                </a:lnTo>
                <a:lnTo>
                  <a:pt x="29198" y="480553"/>
                </a:lnTo>
                <a:lnTo>
                  <a:pt x="49701" y="519694"/>
                </a:lnTo>
                <a:lnTo>
                  <a:pt x="74899" y="555632"/>
                </a:lnTo>
                <a:lnTo>
                  <a:pt x="104378" y="587967"/>
                </a:lnTo>
                <a:lnTo>
                  <a:pt x="137721" y="616298"/>
                </a:lnTo>
                <a:lnTo>
                  <a:pt x="174516" y="640226"/>
                </a:lnTo>
                <a:lnTo>
                  <a:pt x="214348" y="659350"/>
                </a:lnTo>
                <a:lnTo>
                  <a:pt x="256801" y="673269"/>
                </a:lnTo>
                <a:lnTo>
                  <a:pt x="301462" y="681584"/>
                </a:lnTo>
                <a:lnTo>
                  <a:pt x="347916" y="683895"/>
                </a:lnTo>
                <a:lnTo>
                  <a:pt x="394261" y="679962"/>
                </a:lnTo>
                <a:lnTo>
                  <a:pt x="438605" y="670093"/>
                </a:lnTo>
                <a:lnTo>
                  <a:pt x="480548" y="654700"/>
                </a:lnTo>
                <a:lnTo>
                  <a:pt x="519688" y="634198"/>
                </a:lnTo>
                <a:lnTo>
                  <a:pt x="555626" y="609002"/>
                </a:lnTo>
                <a:lnTo>
                  <a:pt x="587962" y="579526"/>
                </a:lnTo>
                <a:lnTo>
                  <a:pt x="616294" y="546183"/>
                </a:lnTo>
                <a:lnTo>
                  <a:pt x="640223" y="509389"/>
                </a:lnTo>
                <a:lnTo>
                  <a:pt x="659348" y="469557"/>
                </a:lnTo>
                <a:lnTo>
                  <a:pt x="673268" y="427102"/>
                </a:lnTo>
                <a:lnTo>
                  <a:pt x="681584" y="382437"/>
                </a:lnTo>
                <a:lnTo>
                  <a:pt x="683894" y="335978"/>
                </a:lnTo>
                <a:lnTo>
                  <a:pt x="679962" y="289636"/>
                </a:lnTo>
                <a:lnTo>
                  <a:pt x="670091" y="245294"/>
                </a:lnTo>
                <a:lnTo>
                  <a:pt x="654696" y="203353"/>
                </a:lnTo>
                <a:lnTo>
                  <a:pt x="634193" y="164214"/>
                </a:lnTo>
                <a:lnTo>
                  <a:pt x="608995" y="128277"/>
                </a:lnTo>
                <a:lnTo>
                  <a:pt x="579516" y="95942"/>
                </a:lnTo>
                <a:lnTo>
                  <a:pt x="546173" y="67609"/>
                </a:lnTo>
                <a:lnTo>
                  <a:pt x="509378" y="43680"/>
                </a:lnTo>
                <a:lnTo>
                  <a:pt x="469546" y="24553"/>
                </a:lnTo>
                <a:lnTo>
                  <a:pt x="427093" y="10631"/>
                </a:lnTo>
                <a:lnTo>
                  <a:pt x="382432" y="2313"/>
                </a:lnTo>
                <a:lnTo>
                  <a:pt x="33597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2336396" y="6915125"/>
            <a:ext cx="32067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317957" y="7111210"/>
            <a:ext cx="363220" cy="2000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327709" y="6714618"/>
            <a:ext cx="325755" cy="215265"/>
          </a:xfrm>
          <a:custGeom>
            <a:avLst/>
            <a:gdLst/>
            <a:ahLst/>
            <a:cxnLst/>
            <a:rect l="l" t="t" r="r" b="b"/>
            <a:pathLst>
              <a:path w="325754" h="215265">
                <a:moveTo>
                  <a:pt x="105333" y="122364"/>
                </a:moveTo>
                <a:lnTo>
                  <a:pt x="102920" y="126161"/>
                </a:lnTo>
                <a:lnTo>
                  <a:pt x="120637" y="142570"/>
                </a:lnTo>
                <a:lnTo>
                  <a:pt x="116313" y="142570"/>
                </a:lnTo>
                <a:lnTo>
                  <a:pt x="112356" y="145008"/>
                </a:lnTo>
                <a:lnTo>
                  <a:pt x="108369" y="154609"/>
                </a:lnTo>
                <a:lnTo>
                  <a:pt x="110947" y="160858"/>
                </a:lnTo>
                <a:lnTo>
                  <a:pt x="156971" y="180073"/>
                </a:lnTo>
                <a:lnTo>
                  <a:pt x="164852" y="189642"/>
                </a:lnTo>
                <a:lnTo>
                  <a:pt x="213156" y="215023"/>
                </a:lnTo>
                <a:lnTo>
                  <a:pt x="216407" y="210184"/>
                </a:lnTo>
                <a:lnTo>
                  <a:pt x="177279" y="146189"/>
                </a:lnTo>
                <a:lnTo>
                  <a:pt x="162670" y="142570"/>
                </a:lnTo>
                <a:lnTo>
                  <a:pt x="120637" y="142570"/>
                </a:lnTo>
                <a:lnTo>
                  <a:pt x="116395" y="142519"/>
                </a:lnTo>
                <a:lnTo>
                  <a:pt x="162465" y="142519"/>
                </a:lnTo>
                <a:lnTo>
                  <a:pt x="153238" y="140233"/>
                </a:lnTo>
                <a:lnTo>
                  <a:pt x="145666" y="137942"/>
                </a:lnTo>
                <a:lnTo>
                  <a:pt x="135147" y="134173"/>
                </a:lnTo>
                <a:lnTo>
                  <a:pt x="122427" y="129269"/>
                </a:lnTo>
                <a:lnTo>
                  <a:pt x="108254" y="123570"/>
                </a:lnTo>
                <a:lnTo>
                  <a:pt x="105333" y="122364"/>
                </a:lnTo>
                <a:close/>
              </a:path>
              <a:path w="325754" h="215265">
                <a:moveTo>
                  <a:pt x="53877" y="38544"/>
                </a:moveTo>
                <a:lnTo>
                  <a:pt x="46420" y="39171"/>
                </a:lnTo>
                <a:lnTo>
                  <a:pt x="38383" y="40377"/>
                </a:lnTo>
                <a:lnTo>
                  <a:pt x="30137" y="41503"/>
                </a:lnTo>
                <a:lnTo>
                  <a:pt x="20036" y="42341"/>
                </a:lnTo>
                <a:lnTo>
                  <a:pt x="11310" y="43381"/>
                </a:lnTo>
                <a:lnTo>
                  <a:pt x="4464" y="45752"/>
                </a:lnTo>
                <a:lnTo>
                  <a:pt x="0" y="50584"/>
                </a:lnTo>
                <a:lnTo>
                  <a:pt x="2630" y="59894"/>
                </a:lnTo>
                <a:lnTo>
                  <a:pt x="37909" y="82245"/>
                </a:lnTo>
                <a:lnTo>
                  <a:pt x="96324" y="107810"/>
                </a:lnTo>
                <a:lnTo>
                  <a:pt x="131903" y="122253"/>
                </a:lnTo>
                <a:lnTo>
                  <a:pt x="273113" y="159600"/>
                </a:lnTo>
                <a:lnTo>
                  <a:pt x="280196" y="160392"/>
                </a:lnTo>
                <a:lnTo>
                  <a:pt x="284932" y="157540"/>
                </a:lnTo>
                <a:lnTo>
                  <a:pt x="286784" y="152607"/>
                </a:lnTo>
                <a:lnTo>
                  <a:pt x="285216" y="147154"/>
                </a:lnTo>
                <a:lnTo>
                  <a:pt x="315809" y="119722"/>
                </a:lnTo>
                <a:lnTo>
                  <a:pt x="240271" y="119722"/>
                </a:lnTo>
                <a:lnTo>
                  <a:pt x="218185" y="107176"/>
                </a:lnTo>
                <a:lnTo>
                  <a:pt x="206859" y="100918"/>
                </a:lnTo>
                <a:lnTo>
                  <a:pt x="195376" y="94716"/>
                </a:lnTo>
                <a:lnTo>
                  <a:pt x="244776" y="59524"/>
                </a:lnTo>
                <a:lnTo>
                  <a:pt x="121589" y="59524"/>
                </a:lnTo>
                <a:lnTo>
                  <a:pt x="106176" y="53479"/>
                </a:lnTo>
                <a:lnTo>
                  <a:pt x="90808" y="48020"/>
                </a:lnTo>
                <a:lnTo>
                  <a:pt x="75530" y="43221"/>
                </a:lnTo>
                <a:lnTo>
                  <a:pt x="60388" y="39154"/>
                </a:lnTo>
                <a:lnTo>
                  <a:pt x="53877" y="38544"/>
                </a:lnTo>
                <a:close/>
              </a:path>
              <a:path w="325754" h="215265">
                <a:moveTo>
                  <a:pt x="307339" y="103543"/>
                </a:moveTo>
                <a:lnTo>
                  <a:pt x="240271" y="119722"/>
                </a:lnTo>
                <a:lnTo>
                  <a:pt x="315809" y="119722"/>
                </a:lnTo>
                <a:lnTo>
                  <a:pt x="323202" y="113093"/>
                </a:lnTo>
                <a:lnTo>
                  <a:pt x="325348" y="111328"/>
                </a:lnTo>
                <a:lnTo>
                  <a:pt x="324726" y="107810"/>
                </a:lnTo>
                <a:lnTo>
                  <a:pt x="311924" y="103708"/>
                </a:lnTo>
                <a:lnTo>
                  <a:pt x="307339" y="103543"/>
                </a:lnTo>
                <a:close/>
              </a:path>
              <a:path w="325754" h="215265">
                <a:moveTo>
                  <a:pt x="167373" y="15430"/>
                </a:moveTo>
                <a:lnTo>
                  <a:pt x="159892" y="18592"/>
                </a:lnTo>
                <a:lnTo>
                  <a:pt x="154571" y="31711"/>
                </a:lnTo>
                <a:lnTo>
                  <a:pt x="157733" y="39192"/>
                </a:lnTo>
                <a:lnTo>
                  <a:pt x="169875" y="44119"/>
                </a:lnTo>
                <a:lnTo>
                  <a:pt x="121589" y="59524"/>
                </a:lnTo>
                <a:lnTo>
                  <a:pt x="244776" y="59524"/>
                </a:lnTo>
                <a:lnTo>
                  <a:pt x="285137" y="30772"/>
                </a:lnTo>
                <a:lnTo>
                  <a:pt x="205130" y="30772"/>
                </a:lnTo>
                <a:lnTo>
                  <a:pt x="167373" y="15430"/>
                </a:lnTo>
                <a:close/>
              </a:path>
              <a:path w="325754" h="215265">
                <a:moveTo>
                  <a:pt x="278955" y="0"/>
                </a:moveTo>
                <a:lnTo>
                  <a:pt x="273380" y="444"/>
                </a:lnTo>
                <a:lnTo>
                  <a:pt x="205130" y="30772"/>
                </a:lnTo>
                <a:lnTo>
                  <a:pt x="285137" y="30772"/>
                </a:lnTo>
                <a:lnTo>
                  <a:pt x="308990" y="13779"/>
                </a:lnTo>
                <a:lnTo>
                  <a:pt x="308343" y="10045"/>
                </a:lnTo>
                <a:lnTo>
                  <a:pt x="305561" y="9194"/>
                </a:lnTo>
                <a:lnTo>
                  <a:pt x="27895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2876042"/>
            <a:ext cx="7884007" cy="4232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8004" y="7577696"/>
            <a:ext cx="7884007" cy="42339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8004" y="7038060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8004" y="11739689"/>
            <a:ext cx="7884159" cy="144145"/>
          </a:xfrm>
          <a:custGeom>
            <a:avLst/>
            <a:gdLst/>
            <a:ahLst/>
            <a:cxnLst/>
            <a:rect l="l" t="t" r="r" b="b"/>
            <a:pathLst>
              <a:path w="7884159" h="144145">
                <a:moveTo>
                  <a:pt x="7883994" y="0"/>
                </a:moveTo>
                <a:lnTo>
                  <a:pt x="0" y="0"/>
                </a:lnTo>
                <a:lnTo>
                  <a:pt x="0" y="144005"/>
                </a:lnTo>
                <a:lnTo>
                  <a:pt x="7883994" y="144005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5299" y="7225934"/>
            <a:ext cx="1148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Sani</a:t>
            </a:r>
            <a:r>
              <a:rPr sz="15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Asterias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5299" y="11931568"/>
            <a:ext cx="17221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Sani </a:t>
            </a:r>
            <a:r>
              <a:rPr sz="1500" spc="10" dirty="0">
                <a:solidFill>
                  <a:srgbClr val="231F20"/>
                </a:solidFill>
                <a:latin typeface="Arial"/>
                <a:cs typeface="Arial"/>
              </a:rPr>
              <a:t>Asterias</a:t>
            </a:r>
            <a:r>
              <a:rPr sz="1500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Beach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133002" y="4913383"/>
            <a:ext cx="75793" cy="75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644247" y="3935309"/>
            <a:ext cx="1586865" cy="66675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500" spc="-5" dirty="0">
                <a:solidFill>
                  <a:srgbClr val="808285"/>
                </a:solidFill>
                <a:latin typeface="Arial"/>
                <a:cs typeface="Arial"/>
              </a:rPr>
              <a:t>Thessaloniki</a:t>
            </a:r>
            <a:endParaRPr sz="1500">
              <a:latin typeface="Arial"/>
              <a:cs typeface="Arial"/>
            </a:endParaRPr>
          </a:p>
          <a:p>
            <a:pPr marL="1276985">
              <a:lnSpc>
                <a:spcPct val="100000"/>
              </a:lnSpc>
              <a:spcBef>
                <a:spcPts val="590"/>
              </a:spcBef>
            </a:pPr>
            <a:r>
              <a:rPr sz="1800" spc="165" dirty="0">
                <a:solidFill>
                  <a:srgbClr val="808285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431753" y="4374750"/>
            <a:ext cx="75793" cy="758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2" y="2867596"/>
            <a:ext cx="8397061" cy="904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672340" y="4295589"/>
            <a:ext cx="6121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B0C45E"/>
                </a:solidFill>
                <a:latin typeface="Arial"/>
                <a:cs typeface="Arial"/>
              </a:rPr>
              <a:t>K</a:t>
            </a:r>
            <a:r>
              <a:rPr sz="1500" spc="-35" dirty="0">
                <a:solidFill>
                  <a:srgbClr val="B0C45E"/>
                </a:solidFill>
                <a:latin typeface="Arial"/>
                <a:cs typeface="Arial"/>
              </a:rPr>
              <a:t>a</a:t>
            </a:r>
            <a:r>
              <a:rPr sz="1500" spc="15" dirty="0">
                <a:solidFill>
                  <a:srgbClr val="B0C45E"/>
                </a:solidFill>
                <a:latin typeface="Arial"/>
                <a:cs typeface="Arial"/>
              </a:rPr>
              <a:t>vala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5055">
              <a:lnSpc>
                <a:spcPct val="100000"/>
              </a:lnSpc>
              <a:spcBef>
                <a:spcPts val="100"/>
              </a:spcBef>
            </a:pPr>
            <a:r>
              <a:rPr spc="-105" dirty="0">
                <a:solidFill>
                  <a:srgbClr val="B0C45E"/>
                </a:solidFill>
              </a:rPr>
              <a:t>K</a:t>
            </a:r>
            <a:r>
              <a:rPr spc="-330" dirty="0">
                <a:solidFill>
                  <a:srgbClr val="B0C45E"/>
                </a:solidFill>
              </a:rPr>
              <a:t>A</a:t>
            </a:r>
            <a:r>
              <a:rPr spc="-375" dirty="0">
                <a:solidFill>
                  <a:srgbClr val="B0C45E"/>
                </a:solidFill>
              </a:rPr>
              <a:t>V</a:t>
            </a:r>
            <a:r>
              <a:rPr spc="55" dirty="0">
                <a:solidFill>
                  <a:srgbClr val="B0C45E"/>
                </a:solidFill>
              </a:rPr>
              <a:t>ALA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4010397" y="7794814"/>
            <a:ext cx="32067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91956" y="7990897"/>
            <a:ext cx="363220" cy="2000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35299" y="11936565"/>
            <a:ext cx="27133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Kavala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Ancient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Site </a:t>
            </a:r>
            <a:r>
              <a:rPr sz="1500" spc="5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500" spc="-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Philippi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954509" y="10365977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4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9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968130" y="10498455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9287" y="2563382"/>
            <a:ext cx="438340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Founded by an IC, solving the problems of selling Europe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5911" y="10310157"/>
            <a:ext cx="4383405" cy="11814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650"/>
              </a:lnSpc>
              <a:spcBef>
                <a:spcPts val="100"/>
              </a:spcBef>
            </a:pPr>
            <a:r>
              <a:rPr lang="en-US" sz="2800" spc="5" dirty="0">
                <a:solidFill>
                  <a:srgbClr val="808285"/>
                </a:solidFill>
                <a:latin typeface="Arial"/>
                <a:cs typeface="Arial"/>
              </a:rPr>
              <a:t>No hidden or additional fees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3373" y="8287229"/>
            <a:ext cx="3997325" cy="475771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lang="en-US" sz="2800" spc="-30" dirty="0">
                <a:solidFill>
                  <a:srgbClr val="808285"/>
                </a:solidFill>
                <a:latin typeface="Arial"/>
                <a:cs typeface="Arial"/>
              </a:rPr>
              <a:t>Pricing in USD or Euro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543" y="5520051"/>
            <a:ext cx="4578134" cy="135421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lang="en-US" sz="2800" spc="1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Team of expat destination experts with valuable local knowledge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3600" y="10435062"/>
            <a:ext cx="4049145" cy="9316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lang="en-US" sz="28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24-48-hour response time on new requests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4BBD8-27DF-4090-90B8-C64957DCDC05}"/>
              </a:ext>
            </a:extLst>
          </p:cNvPr>
          <p:cNvSpPr txBox="1"/>
          <p:nvPr/>
        </p:nvSpPr>
        <p:spPr>
          <a:xfrm>
            <a:off x="11448097" y="2398093"/>
            <a:ext cx="43834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Dedicated European Sales office open till at least 3PM EST with US and toll-free numbers 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0536B00C-D9B6-48A9-AE59-F0BA9523327D}"/>
              </a:ext>
            </a:extLst>
          </p:cNvPr>
          <p:cNvSpPr txBox="1"/>
          <p:nvPr/>
        </p:nvSpPr>
        <p:spPr>
          <a:xfrm>
            <a:off x="13382221" y="5638183"/>
            <a:ext cx="4215950" cy="9233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Always innovating- setting trends instead of following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233B3-E61A-4823-9290-962C1CBDFBC0}"/>
              </a:ext>
            </a:extLst>
          </p:cNvPr>
          <p:cNvSpPr/>
          <p:nvPr/>
        </p:nvSpPr>
        <p:spPr>
          <a:xfrm>
            <a:off x="12524895" y="8014010"/>
            <a:ext cx="517757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Net or 15% Commissionable rates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paid within 30 days following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travel. No need to invoice 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502CB006-2385-4540-A281-9D0FB26DD797}"/>
              </a:ext>
            </a:extLst>
          </p:cNvPr>
          <p:cNvSpPr/>
          <p:nvPr/>
        </p:nvSpPr>
        <p:spPr>
          <a:xfrm>
            <a:off x="6025935" y="4668029"/>
            <a:ext cx="6159150" cy="4094971"/>
          </a:xfrm>
          <a:prstGeom prst="wedgeEllipseCallout">
            <a:avLst/>
          </a:prstGeom>
          <a:solidFill>
            <a:srgbClr val="E193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1EFA29-E796-43FF-8E5B-8065319C4019}"/>
              </a:ext>
            </a:extLst>
          </p:cNvPr>
          <p:cNvSpPr txBox="1"/>
          <p:nvPr/>
        </p:nvSpPr>
        <p:spPr>
          <a:xfrm>
            <a:off x="6870167" y="5791200"/>
            <a:ext cx="4577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Travelive Benefits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5711B6-EB23-4B56-BA42-3E7B96A9F5B1}"/>
              </a:ext>
            </a:extLst>
          </p:cNvPr>
          <p:cNvCxnSpPr/>
          <p:nvPr/>
        </p:nvCxnSpPr>
        <p:spPr>
          <a:xfrm>
            <a:off x="6553200" y="3958777"/>
            <a:ext cx="762000" cy="84182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274355-2863-4907-994C-F96FD0771710}"/>
              </a:ext>
            </a:extLst>
          </p:cNvPr>
          <p:cNvCxnSpPr/>
          <p:nvPr/>
        </p:nvCxnSpPr>
        <p:spPr>
          <a:xfrm flipV="1">
            <a:off x="11358847" y="4014375"/>
            <a:ext cx="1353503" cy="990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53AFC-1915-4FDC-8374-C78F63C0C5D5}"/>
              </a:ext>
            </a:extLst>
          </p:cNvPr>
          <p:cNvCxnSpPr/>
          <p:nvPr/>
        </p:nvCxnSpPr>
        <p:spPr>
          <a:xfrm>
            <a:off x="5350698" y="6197159"/>
            <a:ext cx="67523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059D7E-458F-4517-B6AB-AF7488AB2AB7}"/>
              </a:ext>
            </a:extLst>
          </p:cNvPr>
          <p:cNvCxnSpPr>
            <a:stCxn id="8" idx="3"/>
          </p:cNvCxnSpPr>
          <p:nvPr/>
        </p:nvCxnSpPr>
        <p:spPr>
          <a:xfrm flipV="1">
            <a:off x="5350698" y="8070502"/>
            <a:ext cx="876226" cy="4546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B47D65-6359-4A9B-A459-677B4AC37205}"/>
              </a:ext>
            </a:extLst>
          </p:cNvPr>
          <p:cNvCxnSpPr/>
          <p:nvPr/>
        </p:nvCxnSpPr>
        <p:spPr>
          <a:xfrm flipV="1">
            <a:off x="6870167" y="9354400"/>
            <a:ext cx="844232" cy="70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66DFEE-5BCC-49D4-8946-5FC61DC141C5}"/>
              </a:ext>
            </a:extLst>
          </p:cNvPr>
          <p:cNvCxnSpPr/>
          <p:nvPr/>
        </p:nvCxnSpPr>
        <p:spPr>
          <a:xfrm>
            <a:off x="12420600" y="6197159"/>
            <a:ext cx="726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963F42-1CDE-4E76-81F9-276265C697C9}"/>
              </a:ext>
            </a:extLst>
          </p:cNvPr>
          <p:cNvCxnSpPr/>
          <p:nvPr/>
        </p:nvCxnSpPr>
        <p:spPr>
          <a:xfrm>
            <a:off x="11805124" y="8086376"/>
            <a:ext cx="642428" cy="4757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EB1AF07-AB39-437E-865A-FB8F1C10DF84}"/>
              </a:ext>
            </a:extLst>
          </p:cNvPr>
          <p:cNvCxnSpPr/>
          <p:nvPr/>
        </p:nvCxnSpPr>
        <p:spPr>
          <a:xfrm>
            <a:off x="9753600" y="9067800"/>
            <a:ext cx="990600" cy="990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904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30333" y="4742855"/>
            <a:ext cx="6807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gina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83582" y="10498455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85642" y="4399729"/>
            <a:ext cx="1041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90" dirty="0">
                <a:solidFill>
                  <a:srgbClr val="808285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11424" y="4602929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5411443" y="990257"/>
            <a:ext cx="22593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>
                <a:solidFill>
                  <a:srgbClr val="B0C45E"/>
                </a:solidFill>
              </a:rPr>
              <a:t>VE</a:t>
            </a:r>
            <a:r>
              <a:rPr spc="-285" dirty="0">
                <a:solidFill>
                  <a:srgbClr val="B0C45E"/>
                </a:solidFill>
              </a:rPr>
              <a:t>R</a:t>
            </a:r>
            <a:r>
              <a:rPr spc="-160" dirty="0">
                <a:solidFill>
                  <a:srgbClr val="B0C45E"/>
                </a:solidFill>
              </a:rPr>
              <a:t>GINA</a:t>
            </a:r>
          </a:p>
        </p:txBody>
      </p:sp>
      <p:sp>
        <p:nvSpPr>
          <p:cNvPr id="23" name="object 23"/>
          <p:cNvSpPr/>
          <p:nvPr/>
        </p:nvSpPr>
        <p:spPr>
          <a:xfrm>
            <a:off x="648004" y="2876054"/>
            <a:ext cx="7884007" cy="88726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35299" y="11936565"/>
            <a:ext cx="4185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0" dirty="0">
                <a:solidFill>
                  <a:srgbClr val="231F20"/>
                </a:solidFill>
                <a:latin typeface="Arial"/>
                <a:cs typeface="Arial"/>
              </a:rPr>
              <a:t>Tomb </a:t>
            </a:r>
            <a:r>
              <a:rPr sz="1500" spc="5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King </a:t>
            </a:r>
            <a:r>
              <a:rPr sz="1500" spc="-5" dirty="0">
                <a:solidFill>
                  <a:srgbClr val="231F20"/>
                </a:solidFill>
                <a:latin typeface="Arial"/>
                <a:cs typeface="Arial"/>
              </a:rPr>
              <a:t>Philip, </a:t>
            </a:r>
            <a:r>
              <a:rPr sz="1500" spc="5" dirty="0">
                <a:solidFill>
                  <a:srgbClr val="231F20"/>
                </a:solidFill>
                <a:latin typeface="Arial"/>
                <a:cs typeface="Arial"/>
              </a:rPr>
              <a:t>Alexander </a:t>
            </a:r>
            <a:r>
              <a:rPr sz="1500" spc="4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Great’s</a:t>
            </a:r>
            <a:r>
              <a:rPr sz="15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231F20"/>
                </a:solidFill>
                <a:latin typeface="Arial"/>
                <a:cs typeface="Arial"/>
              </a:rPr>
              <a:t>father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319034" y="6932866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324417" y="6938262"/>
            <a:ext cx="683895" cy="683895"/>
          </a:xfrm>
          <a:custGeom>
            <a:avLst/>
            <a:gdLst/>
            <a:ahLst/>
            <a:cxnLst/>
            <a:rect l="l" t="t" r="r" b="b"/>
            <a:pathLst>
              <a:path w="683894" h="683895">
                <a:moveTo>
                  <a:pt x="335978" y="0"/>
                </a:moveTo>
                <a:lnTo>
                  <a:pt x="289633" y="3932"/>
                </a:lnTo>
                <a:lnTo>
                  <a:pt x="245289" y="13804"/>
                </a:lnTo>
                <a:lnTo>
                  <a:pt x="203346" y="29199"/>
                </a:lnTo>
                <a:lnTo>
                  <a:pt x="164206" y="49704"/>
                </a:lnTo>
                <a:lnTo>
                  <a:pt x="128268" y="74903"/>
                </a:lnTo>
                <a:lnTo>
                  <a:pt x="95932" y="104382"/>
                </a:lnTo>
                <a:lnTo>
                  <a:pt x="67600" y="137727"/>
                </a:lnTo>
                <a:lnTo>
                  <a:pt x="43671" y="174522"/>
                </a:lnTo>
                <a:lnTo>
                  <a:pt x="24546" y="214353"/>
                </a:lnTo>
                <a:lnTo>
                  <a:pt x="10626" y="256806"/>
                </a:lnTo>
                <a:lnTo>
                  <a:pt x="2310" y="301465"/>
                </a:lnTo>
                <a:lnTo>
                  <a:pt x="0" y="347916"/>
                </a:lnTo>
                <a:lnTo>
                  <a:pt x="3932" y="394264"/>
                </a:lnTo>
                <a:lnTo>
                  <a:pt x="13803" y="438610"/>
                </a:lnTo>
                <a:lnTo>
                  <a:pt x="29198" y="480553"/>
                </a:lnTo>
                <a:lnTo>
                  <a:pt x="49701" y="519694"/>
                </a:lnTo>
                <a:lnTo>
                  <a:pt x="74899" y="555632"/>
                </a:lnTo>
                <a:lnTo>
                  <a:pt x="104378" y="587967"/>
                </a:lnTo>
                <a:lnTo>
                  <a:pt x="137721" y="616298"/>
                </a:lnTo>
                <a:lnTo>
                  <a:pt x="174516" y="640226"/>
                </a:lnTo>
                <a:lnTo>
                  <a:pt x="214348" y="659350"/>
                </a:lnTo>
                <a:lnTo>
                  <a:pt x="256801" y="673269"/>
                </a:lnTo>
                <a:lnTo>
                  <a:pt x="301462" y="681584"/>
                </a:lnTo>
                <a:lnTo>
                  <a:pt x="347916" y="683895"/>
                </a:lnTo>
                <a:lnTo>
                  <a:pt x="394261" y="679962"/>
                </a:lnTo>
                <a:lnTo>
                  <a:pt x="438605" y="670093"/>
                </a:lnTo>
                <a:lnTo>
                  <a:pt x="480548" y="654700"/>
                </a:lnTo>
                <a:lnTo>
                  <a:pt x="519688" y="634198"/>
                </a:lnTo>
                <a:lnTo>
                  <a:pt x="555626" y="609002"/>
                </a:lnTo>
                <a:lnTo>
                  <a:pt x="587962" y="579526"/>
                </a:lnTo>
                <a:lnTo>
                  <a:pt x="616294" y="546183"/>
                </a:lnTo>
                <a:lnTo>
                  <a:pt x="640223" y="509389"/>
                </a:lnTo>
                <a:lnTo>
                  <a:pt x="659348" y="469557"/>
                </a:lnTo>
                <a:lnTo>
                  <a:pt x="673268" y="427102"/>
                </a:lnTo>
                <a:lnTo>
                  <a:pt x="681584" y="382437"/>
                </a:lnTo>
                <a:lnTo>
                  <a:pt x="683894" y="335978"/>
                </a:lnTo>
                <a:lnTo>
                  <a:pt x="679964" y="289636"/>
                </a:lnTo>
                <a:lnTo>
                  <a:pt x="670095" y="245294"/>
                </a:lnTo>
                <a:lnTo>
                  <a:pt x="654702" y="203353"/>
                </a:lnTo>
                <a:lnTo>
                  <a:pt x="634198" y="164214"/>
                </a:lnTo>
                <a:lnTo>
                  <a:pt x="609000" y="128277"/>
                </a:lnTo>
                <a:lnTo>
                  <a:pt x="579521" y="95942"/>
                </a:lnTo>
                <a:lnTo>
                  <a:pt x="546176" y="67609"/>
                </a:lnTo>
                <a:lnTo>
                  <a:pt x="509381" y="43680"/>
                </a:lnTo>
                <a:lnTo>
                  <a:pt x="469548" y="24553"/>
                </a:lnTo>
                <a:lnTo>
                  <a:pt x="427094" y="10631"/>
                </a:lnTo>
                <a:lnTo>
                  <a:pt x="382432" y="2313"/>
                </a:lnTo>
                <a:lnTo>
                  <a:pt x="33597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510760" y="7202933"/>
            <a:ext cx="32067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492321" y="7399017"/>
            <a:ext cx="363220" cy="2000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4502072" y="7002426"/>
            <a:ext cx="325755" cy="215265"/>
          </a:xfrm>
          <a:custGeom>
            <a:avLst/>
            <a:gdLst/>
            <a:ahLst/>
            <a:cxnLst/>
            <a:rect l="l" t="t" r="r" b="b"/>
            <a:pathLst>
              <a:path w="325755" h="215265">
                <a:moveTo>
                  <a:pt x="105333" y="122364"/>
                </a:moveTo>
                <a:lnTo>
                  <a:pt x="102920" y="126161"/>
                </a:lnTo>
                <a:lnTo>
                  <a:pt x="120637" y="142570"/>
                </a:lnTo>
                <a:lnTo>
                  <a:pt x="116313" y="142570"/>
                </a:lnTo>
                <a:lnTo>
                  <a:pt x="112356" y="145008"/>
                </a:lnTo>
                <a:lnTo>
                  <a:pt x="108369" y="154609"/>
                </a:lnTo>
                <a:lnTo>
                  <a:pt x="110947" y="160858"/>
                </a:lnTo>
                <a:lnTo>
                  <a:pt x="156972" y="180073"/>
                </a:lnTo>
                <a:lnTo>
                  <a:pt x="164852" y="189642"/>
                </a:lnTo>
                <a:lnTo>
                  <a:pt x="213156" y="215023"/>
                </a:lnTo>
                <a:lnTo>
                  <a:pt x="216408" y="210184"/>
                </a:lnTo>
                <a:lnTo>
                  <a:pt x="177279" y="146189"/>
                </a:lnTo>
                <a:lnTo>
                  <a:pt x="162670" y="142570"/>
                </a:lnTo>
                <a:lnTo>
                  <a:pt x="120637" y="142570"/>
                </a:lnTo>
                <a:lnTo>
                  <a:pt x="116395" y="142519"/>
                </a:lnTo>
                <a:lnTo>
                  <a:pt x="162465" y="142519"/>
                </a:lnTo>
                <a:lnTo>
                  <a:pt x="153238" y="140233"/>
                </a:lnTo>
                <a:lnTo>
                  <a:pt x="145666" y="137942"/>
                </a:lnTo>
                <a:lnTo>
                  <a:pt x="135147" y="134173"/>
                </a:lnTo>
                <a:lnTo>
                  <a:pt x="122427" y="129269"/>
                </a:lnTo>
                <a:lnTo>
                  <a:pt x="108254" y="123570"/>
                </a:lnTo>
                <a:lnTo>
                  <a:pt x="105333" y="122364"/>
                </a:lnTo>
                <a:close/>
              </a:path>
              <a:path w="325755" h="215265">
                <a:moveTo>
                  <a:pt x="53877" y="38544"/>
                </a:moveTo>
                <a:lnTo>
                  <a:pt x="46420" y="39171"/>
                </a:lnTo>
                <a:lnTo>
                  <a:pt x="38383" y="40377"/>
                </a:lnTo>
                <a:lnTo>
                  <a:pt x="30137" y="41503"/>
                </a:lnTo>
                <a:lnTo>
                  <a:pt x="20036" y="42341"/>
                </a:lnTo>
                <a:lnTo>
                  <a:pt x="11310" y="43381"/>
                </a:lnTo>
                <a:lnTo>
                  <a:pt x="4464" y="45752"/>
                </a:lnTo>
                <a:lnTo>
                  <a:pt x="0" y="50584"/>
                </a:lnTo>
                <a:lnTo>
                  <a:pt x="2630" y="59894"/>
                </a:lnTo>
                <a:lnTo>
                  <a:pt x="37909" y="82245"/>
                </a:lnTo>
                <a:lnTo>
                  <a:pt x="96324" y="107810"/>
                </a:lnTo>
                <a:lnTo>
                  <a:pt x="131903" y="122253"/>
                </a:lnTo>
                <a:lnTo>
                  <a:pt x="273113" y="159600"/>
                </a:lnTo>
                <a:lnTo>
                  <a:pt x="280196" y="160392"/>
                </a:lnTo>
                <a:lnTo>
                  <a:pt x="284932" y="157540"/>
                </a:lnTo>
                <a:lnTo>
                  <a:pt x="286784" y="152607"/>
                </a:lnTo>
                <a:lnTo>
                  <a:pt x="285216" y="147154"/>
                </a:lnTo>
                <a:lnTo>
                  <a:pt x="315809" y="119722"/>
                </a:lnTo>
                <a:lnTo>
                  <a:pt x="240271" y="119722"/>
                </a:lnTo>
                <a:lnTo>
                  <a:pt x="218186" y="107176"/>
                </a:lnTo>
                <a:lnTo>
                  <a:pt x="206859" y="100918"/>
                </a:lnTo>
                <a:lnTo>
                  <a:pt x="195376" y="94716"/>
                </a:lnTo>
                <a:lnTo>
                  <a:pt x="244776" y="59524"/>
                </a:lnTo>
                <a:lnTo>
                  <a:pt x="121589" y="59524"/>
                </a:lnTo>
                <a:lnTo>
                  <a:pt x="106176" y="53479"/>
                </a:lnTo>
                <a:lnTo>
                  <a:pt x="90808" y="48020"/>
                </a:lnTo>
                <a:lnTo>
                  <a:pt x="75530" y="43221"/>
                </a:lnTo>
                <a:lnTo>
                  <a:pt x="60388" y="39154"/>
                </a:lnTo>
                <a:lnTo>
                  <a:pt x="53877" y="38544"/>
                </a:lnTo>
                <a:close/>
              </a:path>
              <a:path w="325755" h="215265">
                <a:moveTo>
                  <a:pt x="307340" y="103543"/>
                </a:moveTo>
                <a:lnTo>
                  <a:pt x="240271" y="119722"/>
                </a:lnTo>
                <a:lnTo>
                  <a:pt x="315809" y="119722"/>
                </a:lnTo>
                <a:lnTo>
                  <a:pt x="323202" y="113093"/>
                </a:lnTo>
                <a:lnTo>
                  <a:pt x="325348" y="111328"/>
                </a:lnTo>
                <a:lnTo>
                  <a:pt x="324726" y="107810"/>
                </a:lnTo>
                <a:lnTo>
                  <a:pt x="311924" y="103708"/>
                </a:lnTo>
                <a:lnTo>
                  <a:pt x="307340" y="103543"/>
                </a:lnTo>
                <a:close/>
              </a:path>
              <a:path w="325755" h="215265">
                <a:moveTo>
                  <a:pt x="167373" y="15430"/>
                </a:moveTo>
                <a:lnTo>
                  <a:pt x="159893" y="18592"/>
                </a:lnTo>
                <a:lnTo>
                  <a:pt x="154571" y="31711"/>
                </a:lnTo>
                <a:lnTo>
                  <a:pt x="157734" y="39192"/>
                </a:lnTo>
                <a:lnTo>
                  <a:pt x="169875" y="44119"/>
                </a:lnTo>
                <a:lnTo>
                  <a:pt x="121589" y="59524"/>
                </a:lnTo>
                <a:lnTo>
                  <a:pt x="244776" y="59524"/>
                </a:lnTo>
                <a:lnTo>
                  <a:pt x="285137" y="30772"/>
                </a:lnTo>
                <a:lnTo>
                  <a:pt x="205130" y="30772"/>
                </a:lnTo>
                <a:lnTo>
                  <a:pt x="167373" y="15430"/>
                </a:lnTo>
                <a:close/>
              </a:path>
              <a:path w="325755" h="215265">
                <a:moveTo>
                  <a:pt x="278955" y="0"/>
                </a:moveTo>
                <a:lnTo>
                  <a:pt x="273380" y="444"/>
                </a:lnTo>
                <a:lnTo>
                  <a:pt x="205130" y="30772"/>
                </a:lnTo>
                <a:lnTo>
                  <a:pt x="285137" y="30772"/>
                </a:lnTo>
                <a:lnTo>
                  <a:pt x="308991" y="13779"/>
                </a:lnTo>
                <a:lnTo>
                  <a:pt x="308343" y="10045"/>
                </a:lnTo>
                <a:lnTo>
                  <a:pt x="305562" y="9194"/>
                </a:lnTo>
                <a:lnTo>
                  <a:pt x="27895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60117" y="4603747"/>
            <a:ext cx="75793" cy="75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2808649" y="4417055"/>
            <a:ext cx="10775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5" dirty="0">
                <a:solidFill>
                  <a:srgbClr val="808285"/>
                </a:solidFill>
                <a:latin typeface="Arial"/>
                <a:cs typeface="Arial"/>
              </a:rPr>
              <a:t>T</a:t>
            </a:r>
            <a:r>
              <a:rPr sz="1500" spc="-5" dirty="0">
                <a:solidFill>
                  <a:srgbClr val="808285"/>
                </a:solidFill>
                <a:latin typeface="Arial"/>
                <a:cs typeface="Arial"/>
              </a:rPr>
              <a:t>h</a:t>
            </a:r>
            <a:r>
              <a:rPr sz="1500" spc="-20" dirty="0">
                <a:solidFill>
                  <a:srgbClr val="808285"/>
                </a:solidFill>
                <a:latin typeface="Arial"/>
                <a:cs typeface="Arial"/>
              </a:rPr>
              <a:t>e</a:t>
            </a:r>
            <a:r>
              <a:rPr sz="1500" spc="-65" dirty="0">
                <a:solidFill>
                  <a:srgbClr val="808285"/>
                </a:solidFill>
                <a:latin typeface="Arial"/>
                <a:cs typeface="Arial"/>
              </a:rPr>
              <a:t>s</a:t>
            </a:r>
            <a:r>
              <a:rPr sz="1500" spc="-60" dirty="0">
                <a:solidFill>
                  <a:srgbClr val="808285"/>
                </a:solidFill>
                <a:latin typeface="Arial"/>
                <a:cs typeface="Arial"/>
              </a:rPr>
              <a:t>s</a:t>
            </a:r>
            <a:r>
              <a:rPr sz="1500" spc="20" dirty="0">
                <a:solidFill>
                  <a:srgbClr val="808285"/>
                </a:solidFill>
                <a:latin typeface="Arial"/>
                <a:cs typeface="Arial"/>
              </a:rPr>
              <a:t>aloniki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0" y="2867596"/>
            <a:ext cx="8397063" cy="904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48129" y="10498455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23491" y="6354060"/>
            <a:ext cx="252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66561" y="5452088"/>
            <a:ext cx="1437005" cy="99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5" dirty="0">
                <a:solidFill>
                  <a:srgbClr val="B0C45E"/>
                </a:solidFill>
                <a:latin typeface="Arial"/>
                <a:cs typeface="Arial"/>
              </a:rPr>
              <a:t>Zagoria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800" spc="-95" dirty="0">
                <a:solidFill>
                  <a:srgbClr val="808285"/>
                </a:solidFill>
                <a:latin typeface="Arial"/>
                <a:cs typeface="Arial"/>
              </a:rPr>
              <a:t>1.5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48617" y="6807197"/>
            <a:ext cx="7759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808285"/>
                </a:solidFill>
                <a:latin typeface="Arial"/>
                <a:cs typeface="Arial"/>
              </a:rPr>
              <a:t>I</a:t>
            </a:r>
            <a:r>
              <a:rPr sz="1500" spc="20" dirty="0">
                <a:solidFill>
                  <a:srgbClr val="808285"/>
                </a:solidFill>
                <a:latin typeface="Arial"/>
                <a:cs typeface="Arial"/>
              </a:rPr>
              <a:t>o</a:t>
            </a:r>
            <a:r>
              <a:rPr sz="1500" spc="15" dirty="0">
                <a:solidFill>
                  <a:srgbClr val="808285"/>
                </a:solidFill>
                <a:latin typeface="Arial"/>
                <a:cs typeface="Arial"/>
              </a:rPr>
              <a:t>annina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74398" y="8795574"/>
            <a:ext cx="32067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spc="140" dirty="0">
                <a:solidFill>
                  <a:srgbClr val="808285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55961" y="8991657"/>
            <a:ext cx="363220" cy="2000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25" dirty="0">
                <a:solidFill>
                  <a:srgbClr val="808285"/>
                </a:solidFill>
                <a:latin typeface="Arial"/>
                <a:cs typeface="Arial"/>
              </a:rPr>
              <a:t>mins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5382110" y="990257"/>
            <a:ext cx="22891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rgbClr val="B0C45E"/>
                </a:solidFill>
              </a:rPr>
              <a:t>Z</a:t>
            </a:r>
            <a:r>
              <a:rPr spc="-35" dirty="0">
                <a:solidFill>
                  <a:srgbClr val="B0C45E"/>
                </a:solidFill>
              </a:rPr>
              <a:t>A</a:t>
            </a:r>
            <a:r>
              <a:rPr spc="-220" dirty="0">
                <a:solidFill>
                  <a:srgbClr val="B0C45E"/>
                </a:solidFill>
              </a:rPr>
              <a:t>GORIA</a:t>
            </a:r>
          </a:p>
        </p:txBody>
      </p:sp>
      <p:sp>
        <p:nvSpPr>
          <p:cNvPr id="25" name="object 25"/>
          <p:cNvSpPr/>
          <p:nvPr/>
        </p:nvSpPr>
        <p:spPr>
          <a:xfrm>
            <a:off x="648004" y="2876054"/>
            <a:ext cx="7884007" cy="8872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5299" y="11936565"/>
            <a:ext cx="13798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5" dirty="0">
                <a:solidFill>
                  <a:srgbClr val="231F20"/>
                </a:solidFill>
                <a:latin typeface="Arial"/>
                <a:cs typeface="Arial"/>
              </a:rPr>
              <a:t>Zagoria </a:t>
            </a:r>
            <a:r>
              <a:rPr sz="1500" spc="-204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500" spc="-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Arial"/>
                <a:cs typeface="Arial"/>
              </a:rPr>
              <a:t>hiking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3471" y="2867596"/>
            <a:ext cx="8397062" cy="9042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588236" y="4567173"/>
            <a:ext cx="7486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spc="15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eo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32736" y="4948932"/>
            <a:ext cx="5644515" cy="5737860"/>
          </a:xfrm>
          <a:custGeom>
            <a:avLst/>
            <a:gdLst/>
            <a:ahLst/>
            <a:cxnLst/>
            <a:rect l="l" t="t" r="r" b="b"/>
            <a:pathLst>
              <a:path w="5644515" h="5737859">
                <a:moveTo>
                  <a:pt x="0" y="0"/>
                </a:moveTo>
                <a:lnTo>
                  <a:pt x="735781" y="2084879"/>
                </a:lnTo>
                <a:lnTo>
                  <a:pt x="1569000" y="3377512"/>
                </a:lnTo>
                <a:lnTo>
                  <a:pt x="3028819" y="4415807"/>
                </a:lnTo>
                <a:lnTo>
                  <a:pt x="5644400" y="5737669"/>
                </a:lnTo>
              </a:path>
            </a:pathLst>
          </a:custGeom>
          <a:ln w="25400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94839" y="4911027"/>
            <a:ext cx="75793" cy="75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819" y="884294"/>
            <a:ext cx="523875" cy="652780"/>
          </a:xfrm>
          <a:custGeom>
            <a:avLst/>
            <a:gdLst/>
            <a:ahLst/>
            <a:cxnLst/>
            <a:rect l="l" t="t" r="r" b="b"/>
            <a:pathLst>
              <a:path w="523875" h="652780">
                <a:moveTo>
                  <a:pt x="110159" y="0"/>
                </a:moveTo>
                <a:lnTo>
                  <a:pt x="74104" y="63"/>
                </a:lnTo>
                <a:lnTo>
                  <a:pt x="74104" y="151485"/>
                </a:lnTo>
                <a:lnTo>
                  <a:pt x="0" y="151485"/>
                </a:lnTo>
                <a:lnTo>
                  <a:pt x="0" y="180670"/>
                </a:lnTo>
                <a:lnTo>
                  <a:pt x="74104" y="180670"/>
                </a:lnTo>
                <a:lnTo>
                  <a:pt x="74104" y="484885"/>
                </a:lnTo>
                <a:lnTo>
                  <a:pt x="81638" y="535809"/>
                </a:lnTo>
                <a:lnTo>
                  <a:pt x="102066" y="575330"/>
                </a:lnTo>
                <a:lnTo>
                  <a:pt x="132125" y="604871"/>
                </a:lnTo>
                <a:lnTo>
                  <a:pt x="168554" y="625854"/>
                </a:lnTo>
                <a:lnTo>
                  <a:pt x="208090" y="639699"/>
                </a:lnTo>
                <a:lnTo>
                  <a:pt x="247472" y="647829"/>
                </a:lnTo>
                <a:lnTo>
                  <a:pt x="312724" y="652627"/>
                </a:lnTo>
                <a:lnTo>
                  <a:pt x="331846" y="652598"/>
                </a:lnTo>
                <a:lnTo>
                  <a:pt x="371898" y="650418"/>
                </a:lnTo>
                <a:lnTo>
                  <a:pt x="421995" y="642948"/>
                </a:lnTo>
                <a:lnTo>
                  <a:pt x="471254" y="627048"/>
                </a:lnTo>
                <a:lnTo>
                  <a:pt x="508791" y="599580"/>
                </a:lnTo>
                <a:lnTo>
                  <a:pt x="523722" y="557402"/>
                </a:lnTo>
                <a:lnTo>
                  <a:pt x="491147" y="557402"/>
                </a:lnTo>
                <a:lnTo>
                  <a:pt x="488065" y="567259"/>
                </a:lnTo>
                <a:lnTo>
                  <a:pt x="468893" y="588943"/>
                </a:lnTo>
                <a:lnTo>
                  <a:pt x="418741" y="610627"/>
                </a:lnTo>
                <a:lnTo>
                  <a:pt x="322719" y="620483"/>
                </a:lnTo>
                <a:lnTo>
                  <a:pt x="292074" y="619552"/>
                </a:lnTo>
                <a:lnTo>
                  <a:pt x="213898" y="606185"/>
                </a:lnTo>
                <a:lnTo>
                  <a:pt x="174949" y="589808"/>
                </a:lnTo>
                <a:lnTo>
                  <a:pt x="141816" y="564341"/>
                </a:lnTo>
                <a:lnTo>
                  <a:pt x="118789" y="527814"/>
                </a:lnTo>
                <a:lnTo>
                  <a:pt x="110159" y="478256"/>
                </a:lnTo>
                <a:lnTo>
                  <a:pt x="110159" y="180670"/>
                </a:lnTo>
                <a:lnTo>
                  <a:pt x="483108" y="180670"/>
                </a:lnTo>
                <a:lnTo>
                  <a:pt x="483108" y="151485"/>
                </a:lnTo>
                <a:lnTo>
                  <a:pt x="110159" y="151485"/>
                </a:lnTo>
                <a:lnTo>
                  <a:pt x="110159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257" y="1023738"/>
            <a:ext cx="476250" cy="505459"/>
          </a:xfrm>
          <a:custGeom>
            <a:avLst/>
            <a:gdLst/>
            <a:ahLst/>
            <a:cxnLst/>
            <a:rect l="l" t="t" r="r" b="b"/>
            <a:pathLst>
              <a:path w="476250" h="505459">
                <a:moveTo>
                  <a:pt x="271525" y="0"/>
                </a:moveTo>
                <a:lnTo>
                  <a:pt x="201131" y="5016"/>
                </a:lnTo>
                <a:lnTo>
                  <a:pt x="146677" y="18469"/>
                </a:lnTo>
                <a:lnTo>
                  <a:pt x="105460" y="37963"/>
                </a:lnTo>
                <a:lnTo>
                  <a:pt x="74776" y="61104"/>
                </a:lnTo>
                <a:lnTo>
                  <a:pt x="34188" y="108750"/>
                </a:lnTo>
                <a:lnTo>
                  <a:pt x="34188" y="12039"/>
                </a:lnTo>
                <a:lnTo>
                  <a:pt x="0" y="12039"/>
                </a:lnTo>
                <a:lnTo>
                  <a:pt x="0" y="505142"/>
                </a:lnTo>
                <a:lnTo>
                  <a:pt x="34188" y="505142"/>
                </a:lnTo>
                <a:lnTo>
                  <a:pt x="34188" y="216014"/>
                </a:lnTo>
                <a:lnTo>
                  <a:pt x="36260" y="193329"/>
                </a:lnTo>
                <a:lnTo>
                  <a:pt x="52838" y="147602"/>
                </a:lnTo>
                <a:lnTo>
                  <a:pt x="80943" y="107332"/>
                </a:lnTo>
                <a:lnTo>
                  <a:pt x="114550" y="78229"/>
                </a:lnTo>
                <a:lnTo>
                  <a:pt x="164315" y="52531"/>
                </a:lnTo>
                <a:lnTo>
                  <a:pt x="229801" y="36082"/>
                </a:lnTo>
                <a:lnTo>
                  <a:pt x="264871" y="33934"/>
                </a:lnTo>
                <a:lnTo>
                  <a:pt x="362826" y="48279"/>
                </a:lnTo>
                <a:lnTo>
                  <a:pt x="412043" y="79838"/>
                </a:lnTo>
                <a:lnTo>
                  <a:pt x="429282" y="111397"/>
                </a:lnTo>
                <a:lnTo>
                  <a:pt x="431304" y="125742"/>
                </a:lnTo>
                <a:lnTo>
                  <a:pt x="474306" y="125742"/>
                </a:lnTo>
                <a:lnTo>
                  <a:pt x="476096" y="53047"/>
                </a:lnTo>
                <a:lnTo>
                  <a:pt x="455569" y="15717"/>
                </a:lnTo>
                <a:lnTo>
                  <a:pt x="393716" y="1964"/>
                </a:lnTo>
                <a:lnTo>
                  <a:pt x="271525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4699" y="1023744"/>
            <a:ext cx="595630" cy="516255"/>
          </a:xfrm>
          <a:custGeom>
            <a:avLst/>
            <a:gdLst/>
            <a:ahLst/>
            <a:cxnLst/>
            <a:rect l="l" t="t" r="r" b="b"/>
            <a:pathLst>
              <a:path w="595630" h="516255">
                <a:moveTo>
                  <a:pt x="438301" y="32131"/>
                </a:moveTo>
                <a:lnTo>
                  <a:pt x="261099" y="32131"/>
                </a:lnTo>
                <a:lnTo>
                  <a:pt x="315348" y="34097"/>
                </a:lnTo>
                <a:lnTo>
                  <a:pt x="361548" y="39985"/>
                </a:lnTo>
                <a:lnTo>
                  <a:pt x="399696" y="49779"/>
                </a:lnTo>
                <a:lnTo>
                  <a:pt x="452660" y="81410"/>
                </a:lnTo>
                <a:lnTo>
                  <a:pt x="478758" y="131634"/>
                </a:lnTo>
                <a:lnTo>
                  <a:pt x="482015" y="163957"/>
                </a:lnTo>
                <a:lnTo>
                  <a:pt x="482015" y="191096"/>
                </a:lnTo>
                <a:lnTo>
                  <a:pt x="335191" y="194402"/>
                </a:lnTo>
                <a:lnTo>
                  <a:pt x="287934" y="196229"/>
                </a:lnTo>
                <a:lnTo>
                  <a:pt x="203130" y="203458"/>
                </a:lnTo>
                <a:lnTo>
                  <a:pt x="154681" y="211278"/>
                </a:lnTo>
                <a:lnTo>
                  <a:pt x="112768" y="221625"/>
                </a:lnTo>
                <a:lnTo>
                  <a:pt x="61536" y="242998"/>
                </a:lnTo>
                <a:lnTo>
                  <a:pt x="23075" y="280746"/>
                </a:lnTo>
                <a:lnTo>
                  <a:pt x="5784" y="316990"/>
                </a:lnTo>
                <a:lnTo>
                  <a:pt x="0" y="357225"/>
                </a:lnTo>
                <a:lnTo>
                  <a:pt x="4527" y="394930"/>
                </a:lnTo>
                <a:lnTo>
                  <a:pt x="40724" y="458325"/>
                </a:lnTo>
                <a:lnTo>
                  <a:pt x="72377" y="484022"/>
                </a:lnTo>
                <a:lnTo>
                  <a:pt x="130578" y="508142"/>
                </a:lnTo>
                <a:lnTo>
                  <a:pt x="206781" y="516166"/>
                </a:lnTo>
                <a:lnTo>
                  <a:pt x="256964" y="513845"/>
                </a:lnTo>
                <a:lnTo>
                  <a:pt x="303798" y="506877"/>
                </a:lnTo>
                <a:lnTo>
                  <a:pt x="347329" y="495254"/>
                </a:lnTo>
                <a:lnTo>
                  <a:pt x="375104" y="484022"/>
                </a:lnTo>
                <a:lnTo>
                  <a:pt x="209918" y="484022"/>
                </a:lnTo>
                <a:lnTo>
                  <a:pt x="175166" y="481703"/>
                </a:lnTo>
                <a:lnTo>
                  <a:pt x="114158" y="463116"/>
                </a:lnTo>
                <a:lnTo>
                  <a:pt x="66126" y="427385"/>
                </a:lnTo>
                <a:lnTo>
                  <a:pt x="41301" y="383216"/>
                </a:lnTo>
                <a:lnTo>
                  <a:pt x="38201" y="358533"/>
                </a:lnTo>
                <a:lnTo>
                  <a:pt x="42277" y="326496"/>
                </a:lnTo>
                <a:lnTo>
                  <a:pt x="74918" y="278289"/>
                </a:lnTo>
                <a:lnTo>
                  <a:pt x="134339" y="251081"/>
                </a:lnTo>
                <a:lnTo>
                  <a:pt x="212648" y="235041"/>
                </a:lnTo>
                <a:lnTo>
                  <a:pt x="260121" y="229984"/>
                </a:lnTo>
                <a:lnTo>
                  <a:pt x="482015" y="222961"/>
                </a:lnTo>
                <a:lnTo>
                  <a:pt x="515188" y="222961"/>
                </a:lnTo>
                <a:lnTo>
                  <a:pt x="515188" y="170675"/>
                </a:lnTo>
                <a:lnTo>
                  <a:pt x="511294" y="127844"/>
                </a:lnTo>
                <a:lnTo>
                  <a:pt x="499611" y="91641"/>
                </a:lnTo>
                <a:lnTo>
                  <a:pt x="480137" y="62084"/>
                </a:lnTo>
                <a:lnTo>
                  <a:pt x="452869" y="39192"/>
                </a:lnTo>
                <a:lnTo>
                  <a:pt x="438301" y="32131"/>
                </a:lnTo>
                <a:close/>
              </a:path>
              <a:path w="595630" h="516255">
                <a:moveTo>
                  <a:pt x="515188" y="401675"/>
                </a:moveTo>
                <a:lnTo>
                  <a:pt x="482015" y="401675"/>
                </a:lnTo>
                <a:lnTo>
                  <a:pt x="482015" y="444893"/>
                </a:lnTo>
                <a:lnTo>
                  <a:pt x="485542" y="472989"/>
                </a:lnTo>
                <a:lnTo>
                  <a:pt x="496109" y="493060"/>
                </a:lnTo>
                <a:lnTo>
                  <a:pt x="513701" y="505103"/>
                </a:lnTo>
                <a:lnTo>
                  <a:pt x="538302" y="509117"/>
                </a:lnTo>
                <a:lnTo>
                  <a:pt x="541492" y="508745"/>
                </a:lnTo>
                <a:lnTo>
                  <a:pt x="595464" y="503110"/>
                </a:lnTo>
                <a:lnTo>
                  <a:pt x="595464" y="476348"/>
                </a:lnTo>
                <a:lnTo>
                  <a:pt x="549187" y="476348"/>
                </a:lnTo>
                <a:lnTo>
                  <a:pt x="541274" y="476084"/>
                </a:lnTo>
                <a:lnTo>
                  <a:pt x="515683" y="441361"/>
                </a:lnTo>
                <a:lnTo>
                  <a:pt x="515284" y="424225"/>
                </a:lnTo>
                <a:lnTo>
                  <a:pt x="515188" y="401675"/>
                </a:lnTo>
                <a:close/>
              </a:path>
              <a:path w="595630" h="516255">
                <a:moveTo>
                  <a:pt x="515188" y="222961"/>
                </a:moveTo>
                <a:lnTo>
                  <a:pt x="482015" y="222961"/>
                </a:lnTo>
                <a:lnTo>
                  <a:pt x="482015" y="283273"/>
                </a:lnTo>
                <a:lnTo>
                  <a:pt x="478688" y="321827"/>
                </a:lnTo>
                <a:lnTo>
                  <a:pt x="452097" y="386568"/>
                </a:lnTo>
                <a:lnTo>
                  <a:pt x="395022" y="438411"/>
                </a:lnTo>
                <a:lnTo>
                  <a:pt x="356212" y="458367"/>
                </a:lnTo>
                <a:lnTo>
                  <a:pt x="312423" y="472621"/>
                </a:lnTo>
                <a:lnTo>
                  <a:pt x="263658" y="481172"/>
                </a:lnTo>
                <a:lnTo>
                  <a:pt x="209918" y="484022"/>
                </a:lnTo>
                <a:lnTo>
                  <a:pt x="375104" y="484022"/>
                </a:lnTo>
                <a:lnTo>
                  <a:pt x="417634" y="462904"/>
                </a:lnTo>
                <a:lnTo>
                  <a:pt x="464851" y="424225"/>
                </a:lnTo>
                <a:lnTo>
                  <a:pt x="482015" y="401675"/>
                </a:lnTo>
                <a:lnTo>
                  <a:pt x="515188" y="401675"/>
                </a:lnTo>
                <a:lnTo>
                  <a:pt x="515188" y="222961"/>
                </a:lnTo>
                <a:close/>
              </a:path>
              <a:path w="595630" h="516255">
                <a:moveTo>
                  <a:pt x="595464" y="475030"/>
                </a:moveTo>
                <a:lnTo>
                  <a:pt x="576278" y="475838"/>
                </a:lnTo>
                <a:lnTo>
                  <a:pt x="560854" y="476272"/>
                </a:lnTo>
                <a:lnTo>
                  <a:pt x="549187" y="476348"/>
                </a:lnTo>
                <a:lnTo>
                  <a:pt x="595464" y="476348"/>
                </a:lnTo>
                <a:lnTo>
                  <a:pt x="595464" y="475030"/>
                </a:lnTo>
                <a:close/>
              </a:path>
              <a:path w="595630" h="516255">
                <a:moveTo>
                  <a:pt x="260121" y="0"/>
                </a:moveTo>
                <a:lnTo>
                  <a:pt x="202097" y="3161"/>
                </a:lnTo>
                <a:lnTo>
                  <a:pt x="151353" y="12642"/>
                </a:lnTo>
                <a:lnTo>
                  <a:pt x="107895" y="28436"/>
                </a:lnTo>
                <a:lnTo>
                  <a:pt x="71727" y="50539"/>
                </a:lnTo>
                <a:lnTo>
                  <a:pt x="42856" y="78946"/>
                </a:lnTo>
                <a:lnTo>
                  <a:pt x="21286" y="113650"/>
                </a:lnTo>
                <a:lnTo>
                  <a:pt x="7023" y="154647"/>
                </a:lnTo>
                <a:lnTo>
                  <a:pt x="44221" y="156705"/>
                </a:lnTo>
                <a:lnTo>
                  <a:pt x="59721" y="118642"/>
                </a:lnTo>
                <a:lnTo>
                  <a:pt x="83478" y="87499"/>
                </a:lnTo>
                <a:lnTo>
                  <a:pt x="115493" y="63276"/>
                </a:lnTo>
                <a:lnTo>
                  <a:pt x="155767" y="45973"/>
                </a:lnTo>
                <a:lnTo>
                  <a:pt x="204302" y="35591"/>
                </a:lnTo>
                <a:lnTo>
                  <a:pt x="261099" y="32131"/>
                </a:lnTo>
                <a:lnTo>
                  <a:pt x="438301" y="32131"/>
                </a:lnTo>
                <a:lnTo>
                  <a:pt x="417476" y="22036"/>
                </a:lnTo>
                <a:lnTo>
                  <a:pt x="373545" y="9790"/>
                </a:lnTo>
                <a:lnTo>
                  <a:pt x="321088" y="2446"/>
                </a:lnTo>
                <a:lnTo>
                  <a:pt x="26012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38394" y="1035777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30" y="0"/>
                </a:lnTo>
                <a:lnTo>
                  <a:pt x="263067" y="453072"/>
                </a:lnTo>
                <a:lnTo>
                  <a:pt x="41249" y="0"/>
                </a:lnTo>
                <a:lnTo>
                  <a:pt x="0" y="546"/>
                </a:lnTo>
                <a:lnTo>
                  <a:pt x="245871" y="493102"/>
                </a:lnTo>
                <a:lnTo>
                  <a:pt x="278104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0639" y="1023738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25" y="0"/>
                </a:moveTo>
                <a:lnTo>
                  <a:pt x="214228" y="4405"/>
                </a:lnTo>
                <a:lnTo>
                  <a:pt x="163971" y="17611"/>
                </a:lnTo>
                <a:lnTo>
                  <a:pt x="118355" y="39604"/>
                </a:lnTo>
                <a:lnTo>
                  <a:pt x="77381" y="70370"/>
                </a:lnTo>
                <a:lnTo>
                  <a:pt x="43542" y="108164"/>
                </a:lnTo>
                <a:lnTo>
                  <a:pt x="19359" y="151207"/>
                </a:lnTo>
                <a:lnTo>
                  <a:pt x="4841" y="199520"/>
                </a:lnTo>
                <a:lnTo>
                  <a:pt x="0" y="253123"/>
                </a:lnTo>
                <a:lnTo>
                  <a:pt x="4868" y="307017"/>
                </a:lnTo>
                <a:lnTo>
                  <a:pt x="19472" y="356261"/>
                </a:lnTo>
                <a:lnTo>
                  <a:pt x="43805" y="400851"/>
                </a:lnTo>
                <a:lnTo>
                  <a:pt x="77863" y="440778"/>
                </a:lnTo>
                <a:lnTo>
                  <a:pt x="119439" y="473769"/>
                </a:lnTo>
                <a:lnTo>
                  <a:pt x="166344" y="497327"/>
                </a:lnTo>
                <a:lnTo>
                  <a:pt x="218602" y="511457"/>
                </a:lnTo>
                <a:lnTo>
                  <a:pt x="276237" y="516166"/>
                </a:lnTo>
                <a:lnTo>
                  <a:pt x="326520" y="513006"/>
                </a:lnTo>
                <a:lnTo>
                  <a:pt x="373571" y="503530"/>
                </a:lnTo>
                <a:lnTo>
                  <a:pt x="417390" y="487740"/>
                </a:lnTo>
                <a:lnTo>
                  <a:pt x="424195" y="484035"/>
                </a:lnTo>
                <a:lnTo>
                  <a:pt x="279146" y="484035"/>
                </a:lnTo>
                <a:lnTo>
                  <a:pt x="230682" y="480036"/>
                </a:lnTo>
                <a:lnTo>
                  <a:pt x="185732" y="468037"/>
                </a:lnTo>
                <a:lnTo>
                  <a:pt x="144309" y="448035"/>
                </a:lnTo>
                <a:lnTo>
                  <a:pt x="106426" y="420027"/>
                </a:lnTo>
                <a:lnTo>
                  <a:pt x="73833" y="384147"/>
                </a:lnTo>
                <a:lnTo>
                  <a:pt x="51261" y="344347"/>
                </a:lnTo>
                <a:lnTo>
                  <a:pt x="38708" y="300662"/>
                </a:lnTo>
                <a:lnTo>
                  <a:pt x="36169" y="253123"/>
                </a:lnTo>
                <a:lnTo>
                  <a:pt x="563397" y="253123"/>
                </a:lnTo>
                <a:lnTo>
                  <a:pt x="558352" y="222961"/>
                </a:lnTo>
                <a:lnTo>
                  <a:pt x="36169" y="222961"/>
                </a:lnTo>
                <a:lnTo>
                  <a:pt x="44387" y="181799"/>
                </a:lnTo>
                <a:lnTo>
                  <a:pt x="59901" y="144635"/>
                </a:lnTo>
                <a:lnTo>
                  <a:pt x="82712" y="111502"/>
                </a:lnTo>
                <a:lnTo>
                  <a:pt x="112826" y="82435"/>
                </a:lnTo>
                <a:lnTo>
                  <a:pt x="146661" y="59568"/>
                </a:lnTo>
                <a:lnTo>
                  <a:pt x="183648" y="43237"/>
                </a:lnTo>
                <a:lnTo>
                  <a:pt x="223797" y="33440"/>
                </a:lnTo>
                <a:lnTo>
                  <a:pt x="267119" y="30175"/>
                </a:lnTo>
                <a:lnTo>
                  <a:pt x="410383" y="30175"/>
                </a:lnTo>
                <a:lnTo>
                  <a:pt x="379072" y="16598"/>
                </a:lnTo>
                <a:lnTo>
                  <a:pt x="326495" y="4151"/>
                </a:lnTo>
                <a:lnTo>
                  <a:pt x="269125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29" y="385749"/>
                </a:lnTo>
                <a:lnTo>
                  <a:pt x="467519" y="421114"/>
                </a:lnTo>
                <a:lnTo>
                  <a:pt x="428043" y="448632"/>
                </a:lnTo>
                <a:lnTo>
                  <a:pt x="383494" y="468296"/>
                </a:lnTo>
                <a:lnTo>
                  <a:pt x="333864" y="480099"/>
                </a:lnTo>
                <a:lnTo>
                  <a:pt x="279146" y="484035"/>
                </a:lnTo>
                <a:lnTo>
                  <a:pt x="424195" y="484035"/>
                </a:lnTo>
                <a:lnTo>
                  <a:pt x="457976" y="465639"/>
                </a:lnTo>
                <a:lnTo>
                  <a:pt x="495328" y="437231"/>
                </a:lnTo>
                <a:lnTo>
                  <a:pt x="529444" y="402519"/>
                </a:lnTo>
                <a:lnTo>
                  <a:pt x="560324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383" y="30175"/>
                </a:moveTo>
                <a:lnTo>
                  <a:pt x="267119" y="30175"/>
                </a:lnTo>
                <a:lnTo>
                  <a:pt x="312514" y="33243"/>
                </a:lnTo>
                <a:lnTo>
                  <a:pt x="355020" y="42456"/>
                </a:lnTo>
                <a:lnTo>
                  <a:pt x="394647" y="57821"/>
                </a:lnTo>
                <a:lnTo>
                  <a:pt x="431406" y="79349"/>
                </a:lnTo>
                <a:lnTo>
                  <a:pt x="465763" y="108293"/>
                </a:lnTo>
                <a:lnTo>
                  <a:pt x="492174" y="141887"/>
                </a:lnTo>
                <a:lnTo>
                  <a:pt x="510628" y="180115"/>
                </a:lnTo>
                <a:lnTo>
                  <a:pt x="521119" y="222961"/>
                </a:lnTo>
                <a:lnTo>
                  <a:pt x="558352" y="222961"/>
                </a:lnTo>
                <a:lnTo>
                  <a:pt x="535481" y="148166"/>
                </a:lnTo>
                <a:lnTo>
                  <a:pt x="507431" y="104360"/>
                </a:lnTo>
                <a:lnTo>
                  <a:pt x="469988" y="66344"/>
                </a:lnTo>
                <a:lnTo>
                  <a:pt x="426891" y="37333"/>
                </a:lnTo>
                <a:lnTo>
                  <a:pt x="410383" y="30175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15499" y="889863"/>
            <a:ext cx="0" cy="639445"/>
          </a:xfrm>
          <a:custGeom>
            <a:avLst/>
            <a:gdLst/>
            <a:ahLst/>
            <a:cxnLst/>
            <a:rect l="l" t="t" r="r" b="b"/>
            <a:pathLst>
              <a:path h="639444">
                <a:moveTo>
                  <a:pt x="0" y="0"/>
                </a:moveTo>
                <a:lnTo>
                  <a:pt x="0" y="639013"/>
                </a:lnTo>
              </a:path>
            </a:pathLst>
          </a:custGeom>
          <a:ln w="36169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85298" y="889317"/>
            <a:ext cx="36195" cy="65405"/>
          </a:xfrm>
          <a:custGeom>
            <a:avLst/>
            <a:gdLst/>
            <a:ahLst/>
            <a:cxnLst/>
            <a:rect l="l" t="t" r="r" b="b"/>
            <a:pathLst>
              <a:path w="36195" h="65405">
                <a:moveTo>
                  <a:pt x="36118" y="0"/>
                </a:moveTo>
                <a:lnTo>
                  <a:pt x="0" y="0"/>
                </a:lnTo>
                <a:lnTo>
                  <a:pt x="0" y="65214"/>
                </a:lnTo>
                <a:lnTo>
                  <a:pt x="36118" y="65214"/>
                </a:lnTo>
                <a:lnTo>
                  <a:pt x="36118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3357" y="1035773"/>
            <a:ext cx="0" cy="493395"/>
          </a:xfrm>
          <a:custGeom>
            <a:avLst/>
            <a:gdLst/>
            <a:ahLst/>
            <a:cxnLst/>
            <a:rect l="l" t="t" r="r" b="b"/>
            <a:pathLst>
              <a:path h="493394">
                <a:moveTo>
                  <a:pt x="0" y="0"/>
                </a:moveTo>
                <a:lnTo>
                  <a:pt x="0" y="493102"/>
                </a:lnTo>
              </a:path>
            </a:pathLst>
          </a:custGeom>
          <a:ln w="36118">
            <a:solidFill>
              <a:srgbClr val="4646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9844" y="1035775"/>
            <a:ext cx="524510" cy="493395"/>
          </a:xfrm>
          <a:custGeom>
            <a:avLst/>
            <a:gdLst/>
            <a:ahLst/>
            <a:cxnLst/>
            <a:rect l="l" t="t" r="r" b="b"/>
            <a:pathLst>
              <a:path w="524510" h="493394">
                <a:moveTo>
                  <a:pt x="524090" y="0"/>
                </a:moveTo>
                <a:lnTo>
                  <a:pt x="483704" y="0"/>
                </a:lnTo>
                <a:lnTo>
                  <a:pt x="263067" y="453072"/>
                </a:lnTo>
                <a:lnTo>
                  <a:pt x="41300" y="0"/>
                </a:lnTo>
                <a:lnTo>
                  <a:pt x="0" y="546"/>
                </a:lnTo>
                <a:lnTo>
                  <a:pt x="245922" y="493102"/>
                </a:lnTo>
                <a:lnTo>
                  <a:pt x="278129" y="492671"/>
                </a:lnTo>
                <a:lnTo>
                  <a:pt x="524090" y="0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2110" y="1023736"/>
            <a:ext cx="563880" cy="516255"/>
          </a:xfrm>
          <a:custGeom>
            <a:avLst/>
            <a:gdLst/>
            <a:ahLst/>
            <a:cxnLst/>
            <a:rect l="l" t="t" r="r" b="b"/>
            <a:pathLst>
              <a:path w="563879" h="516255">
                <a:moveTo>
                  <a:pt x="269151" y="0"/>
                </a:moveTo>
                <a:lnTo>
                  <a:pt x="214189" y="4405"/>
                </a:lnTo>
                <a:lnTo>
                  <a:pt x="163930" y="17611"/>
                </a:lnTo>
                <a:lnTo>
                  <a:pt x="118344" y="39604"/>
                </a:lnTo>
                <a:lnTo>
                  <a:pt x="77406" y="70370"/>
                </a:lnTo>
                <a:lnTo>
                  <a:pt x="43532" y="108164"/>
                </a:lnTo>
                <a:lnTo>
                  <a:pt x="19343" y="151207"/>
                </a:lnTo>
                <a:lnTo>
                  <a:pt x="4834" y="199520"/>
                </a:lnTo>
                <a:lnTo>
                  <a:pt x="0" y="253123"/>
                </a:lnTo>
                <a:lnTo>
                  <a:pt x="4873" y="307017"/>
                </a:lnTo>
                <a:lnTo>
                  <a:pt x="19488" y="356261"/>
                </a:lnTo>
                <a:lnTo>
                  <a:pt x="43837" y="400851"/>
                </a:lnTo>
                <a:lnTo>
                  <a:pt x="77914" y="440778"/>
                </a:lnTo>
                <a:lnTo>
                  <a:pt x="119456" y="473769"/>
                </a:lnTo>
                <a:lnTo>
                  <a:pt x="166374" y="497327"/>
                </a:lnTo>
                <a:lnTo>
                  <a:pt x="218633" y="511457"/>
                </a:lnTo>
                <a:lnTo>
                  <a:pt x="276199" y="516166"/>
                </a:lnTo>
                <a:lnTo>
                  <a:pt x="326490" y="513006"/>
                </a:lnTo>
                <a:lnTo>
                  <a:pt x="373547" y="503530"/>
                </a:lnTo>
                <a:lnTo>
                  <a:pt x="417369" y="487740"/>
                </a:lnTo>
                <a:lnTo>
                  <a:pt x="424174" y="484035"/>
                </a:lnTo>
                <a:lnTo>
                  <a:pt x="279145" y="484035"/>
                </a:lnTo>
                <a:lnTo>
                  <a:pt x="230720" y="480036"/>
                </a:lnTo>
                <a:lnTo>
                  <a:pt x="185797" y="468037"/>
                </a:lnTo>
                <a:lnTo>
                  <a:pt x="144375" y="448035"/>
                </a:lnTo>
                <a:lnTo>
                  <a:pt x="106451" y="420027"/>
                </a:lnTo>
                <a:lnTo>
                  <a:pt x="73811" y="384147"/>
                </a:lnTo>
                <a:lnTo>
                  <a:pt x="51201" y="344347"/>
                </a:lnTo>
                <a:lnTo>
                  <a:pt x="38633" y="300662"/>
                </a:lnTo>
                <a:lnTo>
                  <a:pt x="36118" y="253123"/>
                </a:lnTo>
                <a:lnTo>
                  <a:pt x="563410" y="253123"/>
                </a:lnTo>
                <a:lnTo>
                  <a:pt x="558356" y="222961"/>
                </a:lnTo>
                <a:lnTo>
                  <a:pt x="36118" y="222961"/>
                </a:lnTo>
                <a:lnTo>
                  <a:pt x="44336" y="181799"/>
                </a:lnTo>
                <a:lnTo>
                  <a:pt x="59864" y="144635"/>
                </a:lnTo>
                <a:lnTo>
                  <a:pt x="82703" y="111502"/>
                </a:lnTo>
                <a:lnTo>
                  <a:pt x="112852" y="82435"/>
                </a:lnTo>
                <a:lnTo>
                  <a:pt x="146717" y="59568"/>
                </a:lnTo>
                <a:lnTo>
                  <a:pt x="183710" y="43237"/>
                </a:lnTo>
                <a:lnTo>
                  <a:pt x="223853" y="33440"/>
                </a:lnTo>
                <a:lnTo>
                  <a:pt x="267169" y="30175"/>
                </a:lnTo>
                <a:lnTo>
                  <a:pt x="410414" y="30175"/>
                </a:lnTo>
                <a:lnTo>
                  <a:pt x="379114" y="16598"/>
                </a:lnTo>
                <a:lnTo>
                  <a:pt x="326529" y="4151"/>
                </a:lnTo>
                <a:lnTo>
                  <a:pt x="269151" y="0"/>
                </a:lnTo>
                <a:close/>
              </a:path>
              <a:path w="563879" h="516255">
                <a:moveTo>
                  <a:pt x="531279" y="342544"/>
                </a:moveTo>
                <a:lnTo>
                  <a:pt x="501972" y="385749"/>
                </a:lnTo>
                <a:lnTo>
                  <a:pt x="467582" y="421114"/>
                </a:lnTo>
                <a:lnTo>
                  <a:pt x="428105" y="448632"/>
                </a:lnTo>
                <a:lnTo>
                  <a:pt x="383542" y="468296"/>
                </a:lnTo>
                <a:lnTo>
                  <a:pt x="333889" y="480099"/>
                </a:lnTo>
                <a:lnTo>
                  <a:pt x="279145" y="484035"/>
                </a:lnTo>
                <a:lnTo>
                  <a:pt x="424174" y="484035"/>
                </a:lnTo>
                <a:lnTo>
                  <a:pt x="457956" y="465639"/>
                </a:lnTo>
                <a:lnTo>
                  <a:pt x="495309" y="437231"/>
                </a:lnTo>
                <a:lnTo>
                  <a:pt x="529427" y="402519"/>
                </a:lnTo>
                <a:lnTo>
                  <a:pt x="560311" y="361505"/>
                </a:lnTo>
                <a:lnTo>
                  <a:pt x="531279" y="342544"/>
                </a:lnTo>
                <a:close/>
              </a:path>
              <a:path w="563879" h="516255">
                <a:moveTo>
                  <a:pt x="410414" y="30175"/>
                </a:moveTo>
                <a:lnTo>
                  <a:pt x="267169" y="30175"/>
                </a:lnTo>
                <a:lnTo>
                  <a:pt x="312564" y="33243"/>
                </a:lnTo>
                <a:lnTo>
                  <a:pt x="355090" y="42456"/>
                </a:lnTo>
                <a:lnTo>
                  <a:pt x="394737" y="57821"/>
                </a:lnTo>
                <a:lnTo>
                  <a:pt x="431495" y="79349"/>
                </a:lnTo>
                <a:lnTo>
                  <a:pt x="465826" y="108293"/>
                </a:lnTo>
                <a:lnTo>
                  <a:pt x="492198" y="141887"/>
                </a:lnTo>
                <a:lnTo>
                  <a:pt x="510630" y="180115"/>
                </a:lnTo>
                <a:lnTo>
                  <a:pt x="521144" y="222961"/>
                </a:lnTo>
                <a:lnTo>
                  <a:pt x="558356" y="222961"/>
                </a:lnTo>
                <a:lnTo>
                  <a:pt x="535473" y="148166"/>
                </a:lnTo>
                <a:lnTo>
                  <a:pt x="507417" y="104360"/>
                </a:lnTo>
                <a:lnTo>
                  <a:pt x="469950" y="66344"/>
                </a:lnTo>
                <a:lnTo>
                  <a:pt x="426917" y="37333"/>
                </a:lnTo>
                <a:lnTo>
                  <a:pt x="410414" y="30175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89739" y="1536865"/>
            <a:ext cx="237300" cy="126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332985" y="12126499"/>
            <a:ext cx="307340" cy="311785"/>
          </a:xfrm>
          <a:custGeom>
            <a:avLst/>
            <a:gdLst/>
            <a:ahLst/>
            <a:cxnLst/>
            <a:rect l="l" t="t" r="r" b="b"/>
            <a:pathLst>
              <a:path w="307340" h="311784">
                <a:moveTo>
                  <a:pt x="253551" y="0"/>
                </a:moveTo>
                <a:lnTo>
                  <a:pt x="243928" y="739"/>
                </a:lnTo>
                <a:lnTo>
                  <a:pt x="234492" y="14281"/>
                </a:lnTo>
                <a:lnTo>
                  <a:pt x="220843" y="43919"/>
                </a:lnTo>
                <a:lnTo>
                  <a:pt x="211221" y="63914"/>
                </a:lnTo>
                <a:lnTo>
                  <a:pt x="197677" y="87661"/>
                </a:lnTo>
                <a:lnTo>
                  <a:pt x="180986" y="110899"/>
                </a:lnTo>
                <a:lnTo>
                  <a:pt x="161928" y="129365"/>
                </a:lnTo>
                <a:lnTo>
                  <a:pt x="143711" y="140070"/>
                </a:lnTo>
                <a:lnTo>
                  <a:pt x="124063" y="135761"/>
                </a:lnTo>
                <a:lnTo>
                  <a:pt x="90765" y="109346"/>
                </a:lnTo>
                <a:lnTo>
                  <a:pt x="31600" y="53736"/>
                </a:lnTo>
                <a:lnTo>
                  <a:pt x="22572" y="45898"/>
                </a:lnTo>
                <a:lnTo>
                  <a:pt x="17143" y="43038"/>
                </a:lnTo>
                <a:lnTo>
                  <a:pt x="13135" y="44933"/>
                </a:lnTo>
                <a:lnTo>
                  <a:pt x="8372" y="51361"/>
                </a:lnTo>
                <a:lnTo>
                  <a:pt x="92" y="72087"/>
                </a:lnTo>
                <a:lnTo>
                  <a:pt x="0" y="95189"/>
                </a:lnTo>
                <a:lnTo>
                  <a:pt x="6150" y="118063"/>
                </a:lnTo>
                <a:lnTo>
                  <a:pt x="16602" y="138102"/>
                </a:lnTo>
                <a:lnTo>
                  <a:pt x="39176" y="161757"/>
                </a:lnTo>
                <a:lnTo>
                  <a:pt x="62469" y="175890"/>
                </a:lnTo>
                <a:lnTo>
                  <a:pt x="81497" y="186667"/>
                </a:lnTo>
                <a:lnTo>
                  <a:pt x="91278" y="200256"/>
                </a:lnTo>
                <a:lnTo>
                  <a:pt x="93508" y="213675"/>
                </a:lnTo>
                <a:lnTo>
                  <a:pt x="91449" y="222261"/>
                </a:lnTo>
                <a:lnTo>
                  <a:pt x="82580" y="229715"/>
                </a:lnTo>
                <a:lnTo>
                  <a:pt x="64379" y="239741"/>
                </a:lnTo>
                <a:lnTo>
                  <a:pt x="33928" y="262458"/>
                </a:lnTo>
                <a:lnTo>
                  <a:pt x="22412" y="276696"/>
                </a:lnTo>
                <a:lnTo>
                  <a:pt x="28603" y="288456"/>
                </a:lnTo>
                <a:lnTo>
                  <a:pt x="57316" y="307663"/>
                </a:lnTo>
                <a:lnTo>
                  <a:pt x="72109" y="311502"/>
                </a:lnTo>
                <a:lnTo>
                  <a:pt x="90780" y="303549"/>
                </a:lnTo>
                <a:lnTo>
                  <a:pt x="108435" y="272062"/>
                </a:lnTo>
                <a:lnTo>
                  <a:pt x="109804" y="266524"/>
                </a:lnTo>
                <a:lnTo>
                  <a:pt x="114546" y="254165"/>
                </a:lnTo>
                <a:lnTo>
                  <a:pt x="123614" y="241362"/>
                </a:lnTo>
                <a:lnTo>
                  <a:pt x="137963" y="234495"/>
                </a:lnTo>
                <a:lnTo>
                  <a:pt x="153899" y="239763"/>
                </a:lnTo>
                <a:lnTo>
                  <a:pt x="169908" y="254698"/>
                </a:lnTo>
                <a:lnTo>
                  <a:pt x="190382" y="272686"/>
                </a:lnTo>
                <a:lnTo>
                  <a:pt x="219713" y="287112"/>
                </a:lnTo>
                <a:lnTo>
                  <a:pt x="241959" y="291073"/>
                </a:lnTo>
                <a:lnTo>
                  <a:pt x="265622" y="290083"/>
                </a:lnTo>
                <a:lnTo>
                  <a:pt x="287634" y="283065"/>
                </a:lnTo>
                <a:lnTo>
                  <a:pt x="304930" y="268938"/>
                </a:lnTo>
                <a:lnTo>
                  <a:pt x="305998" y="267074"/>
                </a:lnTo>
                <a:lnTo>
                  <a:pt x="307009" y="262181"/>
                </a:lnTo>
                <a:lnTo>
                  <a:pt x="304673" y="255308"/>
                </a:lnTo>
                <a:lnTo>
                  <a:pt x="295697" y="247500"/>
                </a:lnTo>
                <a:lnTo>
                  <a:pt x="276694" y="236377"/>
                </a:lnTo>
                <a:lnTo>
                  <a:pt x="235751" y="209369"/>
                </a:lnTo>
                <a:lnTo>
                  <a:pt x="196968" y="176016"/>
                </a:lnTo>
                <a:lnTo>
                  <a:pt x="184445" y="145862"/>
                </a:lnTo>
                <a:lnTo>
                  <a:pt x="196331" y="122148"/>
                </a:lnTo>
                <a:lnTo>
                  <a:pt x="213485" y="99253"/>
                </a:lnTo>
                <a:lnTo>
                  <a:pt x="232070" y="79197"/>
                </a:lnTo>
                <a:lnTo>
                  <a:pt x="254522" y="57875"/>
                </a:lnTo>
                <a:lnTo>
                  <a:pt x="266598" y="43065"/>
                </a:lnTo>
                <a:lnTo>
                  <a:pt x="274364" y="24907"/>
                </a:lnTo>
                <a:lnTo>
                  <a:pt x="267757" y="8766"/>
                </a:lnTo>
                <a:lnTo>
                  <a:pt x="253551" y="0"/>
                </a:lnTo>
                <a:close/>
              </a:path>
            </a:pathLst>
          </a:custGeom>
          <a:solidFill>
            <a:srgbClr val="F89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56371" y="12314522"/>
            <a:ext cx="234710" cy="2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099877" y="12646546"/>
            <a:ext cx="197102" cy="1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90002" y="12750265"/>
            <a:ext cx="2431415" cy="393065"/>
          </a:xfrm>
          <a:custGeom>
            <a:avLst/>
            <a:gdLst/>
            <a:ahLst/>
            <a:cxnLst/>
            <a:rect l="l" t="t" r="r" b="b"/>
            <a:pathLst>
              <a:path w="2431415" h="393065">
                <a:moveTo>
                  <a:pt x="18796" y="0"/>
                </a:moveTo>
                <a:lnTo>
                  <a:pt x="0" y="10680"/>
                </a:lnTo>
                <a:lnTo>
                  <a:pt x="0" y="311429"/>
                </a:lnTo>
                <a:lnTo>
                  <a:pt x="18796" y="311429"/>
                </a:lnTo>
                <a:lnTo>
                  <a:pt x="18796" y="176860"/>
                </a:lnTo>
                <a:lnTo>
                  <a:pt x="24717" y="140199"/>
                </a:lnTo>
                <a:lnTo>
                  <a:pt x="34418" y="125171"/>
                </a:lnTo>
                <a:lnTo>
                  <a:pt x="18796" y="125171"/>
                </a:lnTo>
                <a:lnTo>
                  <a:pt x="18796" y="0"/>
                </a:lnTo>
                <a:close/>
              </a:path>
              <a:path w="2431415" h="393065">
                <a:moveTo>
                  <a:pt x="140172" y="99110"/>
                </a:moveTo>
                <a:lnTo>
                  <a:pt x="86296" y="99110"/>
                </a:lnTo>
                <a:lnTo>
                  <a:pt x="113493" y="103636"/>
                </a:lnTo>
                <a:lnTo>
                  <a:pt x="133764" y="117694"/>
                </a:lnTo>
                <a:lnTo>
                  <a:pt x="146427" y="142005"/>
                </a:lnTo>
                <a:lnTo>
                  <a:pt x="150746" y="176860"/>
                </a:lnTo>
                <a:lnTo>
                  <a:pt x="150799" y="311429"/>
                </a:lnTo>
                <a:lnTo>
                  <a:pt x="169595" y="311429"/>
                </a:lnTo>
                <a:lnTo>
                  <a:pt x="169595" y="173875"/>
                </a:lnTo>
                <a:lnTo>
                  <a:pt x="163848" y="132372"/>
                </a:lnTo>
                <a:lnTo>
                  <a:pt x="147647" y="103968"/>
                </a:lnTo>
                <a:lnTo>
                  <a:pt x="140172" y="99110"/>
                </a:lnTo>
                <a:close/>
              </a:path>
              <a:path w="2431415" h="393065">
                <a:moveTo>
                  <a:pt x="90131" y="82448"/>
                </a:moveTo>
                <a:lnTo>
                  <a:pt x="66310" y="85339"/>
                </a:lnTo>
                <a:lnTo>
                  <a:pt x="45972" y="93718"/>
                </a:lnTo>
                <a:lnTo>
                  <a:pt x="29879" y="107142"/>
                </a:lnTo>
                <a:lnTo>
                  <a:pt x="18796" y="125171"/>
                </a:lnTo>
                <a:lnTo>
                  <a:pt x="34418" y="125171"/>
                </a:lnTo>
                <a:lnTo>
                  <a:pt x="40211" y="116197"/>
                </a:lnTo>
                <a:lnTo>
                  <a:pt x="61872" y="103088"/>
                </a:lnTo>
                <a:lnTo>
                  <a:pt x="86296" y="99110"/>
                </a:lnTo>
                <a:lnTo>
                  <a:pt x="140172" y="99110"/>
                </a:lnTo>
                <a:lnTo>
                  <a:pt x="122554" y="87661"/>
                </a:lnTo>
                <a:lnTo>
                  <a:pt x="90131" y="82448"/>
                </a:lnTo>
                <a:close/>
              </a:path>
              <a:path w="2431415" h="393065">
                <a:moveTo>
                  <a:pt x="303301" y="174726"/>
                </a:moveTo>
                <a:lnTo>
                  <a:pt x="271411" y="179039"/>
                </a:lnTo>
                <a:lnTo>
                  <a:pt x="244567" y="192243"/>
                </a:lnTo>
                <a:lnTo>
                  <a:pt x="226052" y="214738"/>
                </a:lnTo>
                <a:lnTo>
                  <a:pt x="219151" y="246926"/>
                </a:lnTo>
                <a:lnTo>
                  <a:pt x="225599" y="279904"/>
                </a:lnTo>
                <a:lnTo>
                  <a:pt x="242539" y="301229"/>
                </a:lnTo>
                <a:lnTo>
                  <a:pt x="266369" y="312703"/>
                </a:lnTo>
                <a:lnTo>
                  <a:pt x="293484" y="316128"/>
                </a:lnTo>
                <a:lnTo>
                  <a:pt x="316837" y="313184"/>
                </a:lnTo>
                <a:lnTo>
                  <a:pt x="337426" y="305074"/>
                </a:lnTo>
                <a:lnTo>
                  <a:pt x="343679" y="300748"/>
                </a:lnTo>
                <a:lnTo>
                  <a:pt x="296468" y="300748"/>
                </a:lnTo>
                <a:lnTo>
                  <a:pt x="273921" y="297792"/>
                </a:lnTo>
                <a:lnTo>
                  <a:pt x="255138" y="288307"/>
                </a:lnTo>
                <a:lnTo>
                  <a:pt x="242281" y="271371"/>
                </a:lnTo>
                <a:lnTo>
                  <a:pt x="237515" y="246062"/>
                </a:lnTo>
                <a:lnTo>
                  <a:pt x="242375" y="221824"/>
                </a:lnTo>
                <a:lnTo>
                  <a:pt x="255885" y="204311"/>
                </a:lnTo>
                <a:lnTo>
                  <a:pt x="276445" y="193684"/>
                </a:lnTo>
                <a:lnTo>
                  <a:pt x="302450" y="190106"/>
                </a:lnTo>
                <a:lnTo>
                  <a:pt x="366875" y="190106"/>
                </a:lnTo>
                <a:lnTo>
                  <a:pt x="356347" y="184997"/>
                </a:lnTo>
                <a:lnTo>
                  <a:pt x="340734" y="179690"/>
                </a:lnTo>
                <a:lnTo>
                  <a:pt x="322959" y="176067"/>
                </a:lnTo>
                <a:lnTo>
                  <a:pt x="303301" y="174726"/>
                </a:lnTo>
                <a:close/>
              </a:path>
              <a:path w="2431415" h="393065">
                <a:moveTo>
                  <a:pt x="388315" y="277685"/>
                </a:moveTo>
                <a:lnTo>
                  <a:pt x="369519" y="277685"/>
                </a:lnTo>
                <a:lnTo>
                  <a:pt x="369519" y="311429"/>
                </a:lnTo>
                <a:lnTo>
                  <a:pt x="388315" y="311429"/>
                </a:lnTo>
                <a:lnTo>
                  <a:pt x="388315" y="277685"/>
                </a:lnTo>
                <a:close/>
              </a:path>
              <a:path w="2431415" h="393065">
                <a:moveTo>
                  <a:pt x="366875" y="190106"/>
                </a:moveTo>
                <a:lnTo>
                  <a:pt x="302450" y="190106"/>
                </a:lnTo>
                <a:lnTo>
                  <a:pt x="322961" y="191327"/>
                </a:lnTo>
                <a:lnTo>
                  <a:pt x="340628" y="194751"/>
                </a:lnTo>
                <a:lnTo>
                  <a:pt x="355973" y="200018"/>
                </a:lnTo>
                <a:lnTo>
                  <a:pt x="369519" y="206768"/>
                </a:lnTo>
                <a:lnTo>
                  <a:pt x="369519" y="258889"/>
                </a:lnTo>
                <a:lnTo>
                  <a:pt x="355702" y="275700"/>
                </a:lnTo>
                <a:lnTo>
                  <a:pt x="338761" y="288948"/>
                </a:lnTo>
                <a:lnTo>
                  <a:pt x="318936" y="297631"/>
                </a:lnTo>
                <a:lnTo>
                  <a:pt x="296468" y="300748"/>
                </a:lnTo>
                <a:lnTo>
                  <a:pt x="343679" y="300748"/>
                </a:lnTo>
                <a:lnTo>
                  <a:pt x="355052" y="292880"/>
                </a:lnTo>
                <a:lnTo>
                  <a:pt x="369519" y="277685"/>
                </a:lnTo>
                <a:lnTo>
                  <a:pt x="388315" y="277685"/>
                </a:lnTo>
                <a:lnTo>
                  <a:pt x="388315" y="191389"/>
                </a:lnTo>
                <a:lnTo>
                  <a:pt x="369519" y="191389"/>
                </a:lnTo>
                <a:lnTo>
                  <a:pt x="366875" y="190106"/>
                </a:lnTo>
                <a:close/>
              </a:path>
              <a:path w="2431415" h="393065">
                <a:moveTo>
                  <a:pt x="367149" y="98259"/>
                </a:moveTo>
                <a:lnTo>
                  <a:pt x="310997" y="98259"/>
                </a:lnTo>
                <a:lnTo>
                  <a:pt x="336900" y="101596"/>
                </a:lnTo>
                <a:lnTo>
                  <a:pt x="355155" y="112141"/>
                </a:lnTo>
                <a:lnTo>
                  <a:pt x="365961" y="130696"/>
                </a:lnTo>
                <a:lnTo>
                  <a:pt x="369519" y="158064"/>
                </a:lnTo>
                <a:lnTo>
                  <a:pt x="369519" y="191389"/>
                </a:lnTo>
                <a:lnTo>
                  <a:pt x="388315" y="191389"/>
                </a:lnTo>
                <a:lnTo>
                  <a:pt x="388315" y="155930"/>
                </a:lnTo>
                <a:lnTo>
                  <a:pt x="383282" y="121742"/>
                </a:lnTo>
                <a:lnTo>
                  <a:pt x="368557" y="99006"/>
                </a:lnTo>
                <a:lnTo>
                  <a:pt x="367149" y="98259"/>
                </a:lnTo>
                <a:close/>
              </a:path>
              <a:path w="2431415" h="393065">
                <a:moveTo>
                  <a:pt x="312280" y="82448"/>
                </a:moveTo>
                <a:lnTo>
                  <a:pt x="291435" y="83811"/>
                </a:lnTo>
                <a:lnTo>
                  <a:pt x="272435" y="87577"/>
                </a:lnTo>
                <a:lnTo>
                  <a:pt x="255199" y="93265"/>
                </a:lnTo>
                <a:lnTo>
                  <a:pt x="239649" y="100393"/>
                </a:lnTo>
                <a:lnTo>
                  <a:pt x="246481" y="115773"/>
                </a:lnTo>
                <a:lnTo>
                  <a:pt x="261068" y="108712"/>
                </a:lnTo>
                <a:lnTo>
                  <a:pt x="276334" y="103173"/>
                </a:lnTo>
                <a:lnTo>
                  <a:pt x="292803" y="99555"/>
                </a:lnTo>
                <a:lnTo>
                  <a:pt x="310997" y="98259"/>
                </a:lnTo>
                <a:lnTo>
                  <a:pt x="367149" y="98259"/>
                </a:lnTo>
                <a:lnTo>
                  <a:pt x="344702" y="86361"/>
                </a:lnTo>
                <a:lnTo>
                  <a:pt x="312280" y="82448"/>
                </a:lnTo>
                <a:close/>
              </a:path>
              <a:path w="2431415" h="393065">
                <a:moveTo>
                  <a:pt x="470331" y="87147"/>
                </a:moveTo>
                <a:lnTo>
                  <a:pt x="451535" y="87147"/>
                </a:lnTo>
                <a:lnTo>
                  <a:pt x="451535" y="392595"/>
                </a:lnTo>
                <a:lnTo>
                  <a:pt x="470331" y="381914"/>
                </a:lnTo>
                <a:lnTo>
                  <a:pt x="470331" y="278536"/>
                </a:lnTo>
                <a:lnTo>
                  <a:pt x="488956" y="278536"/>
                </a:lnTo>
                <a:lnTo>
                  <a:pt x="483622" y="274236"/>
                </a:lnTo>
                <a:lnTo>
                  <a:pt x="470331" y="257606"/>
                </a:lnTo>
                <a:lnTo>
                  <a:pt x="470331" y="140119"/>
                </a:lnTo>
                <a:lnTo>
                  <a:pt x="484393" y="123440"/>
                </a:lnTo>
                <a:lnTo>
                  <a:pt x="487601" y="120904"/>
                </a:lnTo>
                <a:lnTo>
                  <a:pt x="470331" y="120904"/>
                </a:lnTo>
                <a:lnTo>
                  <a:pt x="470331" y="87147"/>
                </a:lnTo>
                <a:close/>
              </a:path>
              <a:path w="2431415" h="393065">
                <a:moveTo>
                  <a:pt x="488956" y="278536"/>
                </a:moveTo>
                <a:lnTo>
                  <a:pt x="470331" y="278536"/>
                </a:lnTo>
                <a:lnTo>
                  <a:pt x="484244" y="293963"/>
                </a:lnTo>
                <a:lnTo>
                  <a:pt x="500881" y="305823"/>
                </a:lnTo>
                <a:lnTo>
                  <a:pt x="520080" y="313438"/>
                </a:lnTo>
                <a:lnTo>
                  <a:pt x="541680" y="316128"/>
                </a:lnTo>
                <a:lnTo>
                  <a:pt x="575687" y="308918"/>
                </a:lnTo>
                <a:lnTo>
                  <a:pt x="587282" y="299466"/>
                </a:lnTo>
                <a:lnTo>
                  <a:pt x="540397" y="299466"/>
                </a:lnTo>
                <a:lnTo>
                  <a:pt x="519177" y="296288"/>
                </a:lnTo>
                <a:lnTo>
                  <a:pt x="500078" y="287504"/>
                </a:lnTo>
                <a:lnTo>
                  <a:pt x="488956" y="278536"/>
                </a:lnTo>
                <a:close/>
              </a:path>
              <a:path w="2431415" h="393065">
                <a:moveTo>
                  <a:pt x="590108" y="99110"/>
                </a:moveTo>
                <a:lnTo>
                  <a:pt x="539546" y="99110"/>
                </a:lnTo>
                <a:lnTo>
                  <a:pt x="567818" y="105032"/>
                </a:lnTo>
                <a:lnTo>
                  <a:pt x="589203" y="123089"/>
                </a:lnTo>
                <a:lnTo>
                  <a:pt x="602740" y="153722"/>
                </a:lnTo>
                <a:lnTo>
                  <a:pt x="607466" y="197370"/>
                </a:lnTo>
                <a:lnTo>
                  <a:pt x="602994" y="242517"/>
                </a:lnTo>
                <a:lnTo>
                  <a:pt x="589953" y="274369"/>
                </a:lnTo>
                <a:lnTo>
                  <a:pt x="568900" y="293245"/>
                </a:lnTo>
                <a:lnTo>
                  <a:pt x="540397" y="299466"/>
                </a:lnTo>
                <a:lnTo>
                  <a:pt x="587282" y="299466"/>
                </a:lnTo>
                <a:lnTo>
                  <a:pt x="602608" y="286970"/>
                </a:lnTo>
                <a:lnTo>
                  <a:pt x="620318" y="249804"/>
                </a:lnTo>
                <a:lnTo>
                  <a:pt x="626694" y="196938"/>
                </a:lnTo>
                <a:lnTo>
                  <a:pt x="620539" y="145166"/>
                </a:lnTo>
                <a:lnTo>
                  <a:pt x="603410" y="109575"/>
                </a:lnTo>
                <a:lnTo>
                  <a:pt x="590108" y="99110"/>
                </a:lnTo>
                <a:close/>
              </a:path>
              <a:path w="2431415" h="393065">
                <a:moveTo>
                  <a:pt x="544245" y="82448"/>
                </a:moveTo>
                <a:lnTo>
                  <a:pt x="521704" y="85331"/>
                </a:lnTo>
                <a:lnTo>
                  <a:pt x="501683" y="93341"/>
                </a:lnTo>
                <a:lnTo>
                  <a:pt x="484465" y="105519"/>
                </a:lnTo>
                <a:lnTo>
                  <a:pt x="470331" y="120904"/>
                </a:lnTo>
                <a:lnTo>
                  <a:pt x="487601" y="120904"/>
                </a:lnTo>
                <a:lnTo>
                  <a:pt x="500776" y="110485"/>
                </a:lnTo>
                <a:lnTo>
                  <a:pt x="519241" y="102094"/>
                </a:lnTo>
                <a:lnTo>
                  <a:pt x="539546" y="99110"/>
                </a:lnTo>
                <a:lnTo>
                  <a:pt x="590108" y="99110"/>
                </a:lnTo>
                <a:lnTo>
                  <a:pt x="577311" y="89043"/>
                </a:lnTo>
                <a:lnTo>
                  <a:pt x="544245" y="82448"/>
                </a:lnTo>
                <a:close/>
              </a:path>
              <a:path w="2431415" h="393065">
                <a:moveTo>
                  <a:pt x="698030" y="87147"/>
                </a:moveTo>
                <a:lnTo>
                  <a:pt x="679234" y="87147"/>
                </a:lnTo>
                <a:lnTo>
                  <a:pt x="679234" y="392595"/>
                </a:lnTo>
                <a:lnTo>
                  <a:pt x="698030" y="381914"/>
                </a:lnTo>
                <a:lnTo>
                  <a:pt x="698030" y="278536"/>
                </a:lnTo>
                <a:lnTo>
                  <a:pt x="716654" y="278536"/>
                </a:lnTo>
                <a:lnTo>
                  <a:pt x="711321" y="274236"/>
                </a:lnTo>
                <a:lnTo>
                  <a:pt x="698030" y="257606"/>
                </a:lnTo>
                <a:lnTo>
                  <a:pt x="698030" y="140119"/>
                </a:lnTo>
                <a:lnTo>
                  <a:pt x="712089" y="123440"/>
                </a:lnTo>
                <a:lnTo>
                  <a:pt x="715296" y="120904"/>
                </a:lnTo>
                <a:lnTo>
                  <a:pt x="698030" y="120904"/>
                </a:lnTo>
                <a:lnTo>
                  <a:pt x="698030" y="87147"/>
                </a:lnTo>
                <a:close/>
              </a:path>
              <a:path w="2431415" h="393065">
                <a:moveTo>
                  <a:pt x="716654" y="278536"/>
                </a:moveTo>
                <a:lnTo>
                  <a:pt x="698030" y="278536"/>
                </a:lnTo>
                <a:lnTo>
                  <a:pt x="711941" y="293963"/>
                </a:lnTo>
                <a:lnTo>
                  <a:pt x="728575" y="305823"/>
                </a:lnTo>
                <a:lnTo>
                  <a:pt x="747773" y="313438"/>
                </a:lnTo>
                <a:lnTo>
                  <a:pt x="769378" y="316128"/>
                </a:lnTo>
                <a:lnTo>
                  <a:pt x="803386" y="308918"/>
                </a:lnTo>
                <a:lnTo>
                  <a:pt x="814980" y="299466"/>
                </a:lnTo>
                <a:lnTo>
                  <a:pt x="768096" y="299466"/>
                </a:lnTo>
                <a:lnTo>
                  <a:pt x="746875" y="296288"/>
                </a:lnTo>
                <a:lnTo>
                  <a:pt x="727776" y="287504"/>
                </a:lnTo>
                <a:lnTo>
                  <a:pt x="716654" y="278536"/>
                </a:lnTo>
                <a:close/>
              </a:path>
              <a:path w="2431415" h="393065">
                <a:moveTo>
                  <a:pt x="817803" y="99110"/>
                </a:moveTo>
                <a:lnTo>
                  <a:pt x="767232" y="99110"/>
                </a:lnTo>
                <a:lnTo>
                  <a:pt x="795511" y="105032"/>
                </a:lnTo>
                <a:lnTo>
                  <a:pt x="816900" y="123089"/>
                </a:lnTo>
                <a:lnTo>
                  <a:pt x="830438" y="153722"/>
                </a:lnTo>
                <a:lnTo>
                  <a:pt x="835164" y="197370"/>
                </a:lnTo>
                <a:lnTo>
                  <a:pt x="830693" y="242517"/>
                </a:lnTo>
                <a:lnTo>
                  <a:pt x="817651" y="274369"/>
                </a:lnTo>
                <a:lnTo>
                  <a:pt x="796599" y="293245"/>
                </a:lnTo>
                <a:lnTo>
                  <a:pt x="768096" y="299466"/>
                </a:lnTo>
                <a:lnTo>
                  <a:pt x="814980" y="299466"/>
                </a:lnTo>
                <a:lnTo>
                  <a:pt x="830306" y="286970"/>
                </a:lnTo>
                <a:lnTo>
                  <a:pt x="848017" y="249804"/>
                </a:lnTo>
                <a:lnTo>
                  <a:pt x="854392" y="196938"/>
                </a:lnTo>
                <a:lnTo>
                  <a:pt x="848237" y="145166"/>
                </a:lnTo>
                <a:lnTo>
                  <a:pt x="831107" y="109575"/>
                </a:lnTo>
                <a:lnTo>
                  <a:pt x="817803" y="99110"/>
                </a:lnTo>
                <a:close/>
              </a:path>
              <a:path w="2431415" h="393065">
                <a:moveTo>
                  <a:pt x="771931" y="82448"/>
                </a:moveTo>
                <a:lnTo>
                  <a:pt x="749391" y="85331"/>
                </a:lnTo>
                <a:lnTo>
                  <a:pt x="729375" y="93341"/>
                </a:lnTo>
                <a:lnTo>
                  <a:pt x="712161" y="105519"/>
                </a:lnTo>
                <a:lnTo>
                  <a:pt x="698030" y="120904"/>
                </a:lnTo>
                <a:lnTo>
                  <a:pt x="715296" y="120904"/>
                </a:lnTo>
                <a:lnTo>
                  <a:pt x="728468" y="110485"/>
                </a:lnTo>
                <a:lnTo>
                  <a:pt x="746929" y="102094"/>
                </a:lnTo>
                <a:lnTo>
                  <a:pt x="767232" y="99110"/>
                </a:lnTo>
                <a:lnTo>
                  <a:pt x="817803" y="99110"/>
                </a:lnTo>
                <a:lnTo>
                  <a:pt x="805004" y="89043"/>
                </a:lnTo>
                <a:lnTo>
                  <a:pt x="771931" y="82448"/>
                </a:lnTo>
                <a:close/>
              </a:path>
              <a:path w="2431415" h="393065">
                <a:moveTo>
                  <a:pt x="900099" y="87147"/>
                </a:moveTo>
                <a:lnTo>
                  <a:pt x="880021" y="87147"/>
                </a:lnTo>
                <a:lnTo>
                  <a:pt x="961618" y="310146"/>
                </a:lnTo>
                <a:lnTo>
                  <a:pt x="931710" y="390461"/>
                </a:lnTo>
                <a:lnTo>
                  <a:pt x="950506" y="390461"/>
                </a:lnTo>
                <a:lnTo>
                  <a:pt x="988170" y="288785"/>
                </a:lnTo>
                <a:lnTo>
                  <a:pt x="971435" y="288785"/>
                </a:lnTo>
                <a:lnTo>
                  <a:pt x="900099" y="87147"/>
                </a:lnTo>
                <a:close/>
              </a:path>
              <a:path w="2431415" h="393065">
                <a:moveTo>
                  <a:pt x="1062863" y="87147"/>
                </a:moveTo>
                <a:lnTo>
                  <a:pt x="1042784" y="87147"/>
                </a:lnTo>
                <a:lnTo>
                  <a:pt x="971435" y="288785"/>
                </a:lnTo>
                <a:lnTo>
                  <a:pt x="988170" y="288785"/>
                </a:lnTo>
                <a:lnTo>
                  <a:pt x="1062863" y="87147"/>
                </a:lnTo>
                <a:close/>
              </a:path>
              <a:path w="2431415" h="393065">
                <a:moveTo>
                  <a:pt x="1234592" y="102958"/>
                </a:moveTo>
                <a:lnTo>
                  <a:pt x="1215796" y="102958"/>
                </a:lnTo>
                <a:lnTo>
                  <a:pt x="1215796" y="271703"/>
                </a:lnTo>
                <a:lnTo>
                  <a:pt x="1218251" y="291124"/>
                </a:lnTo>
                <a:lnTo>
                  <a:pt x="1225510" y="304701"/>
                </a:lnTo>
                <a:lnTo>
                  <a:pt x="1237415" y="312673"/>
                </a:lnTo>
                <a:lnTo>
                  <a:pt x="1253807" y="315277"/>
                </a:lnTo>
                <a:lnTo>
                  <a:pt x="1265313" y="314729"/>
                </a:lnTo>
                <a:lnTo>
                  <a:pt x="1275653" y="313139"/>
                </a:lnTo>
                <a:lnTo>
                  <a:pt x="1285109" y="310589"/>
                </a:lnTo>
                <a:lnTo>
                  <a:pt x="1293964" y="307162"/>
                </a:lnTo>
                <a:lnTo>
                  <a:pt x="1294430" y="298183"/>
                </a:lnTo>
                <a:lnTo>
                  <a:pt x="1260652" y="298183"/>
                </a:lnTo>
                <a:lnTo>
                  <a:pt x="1248828" y="296401"/>
                </a:lnTo>
                <a:lnTo>
                  <a:pt x="1240731" y="290974"/>
                </a:lnTo>
                <a:lnTo>
                  <a:pt x="1236080" y="281783"/>
                </a:lnTo>
                <a:lnTo>
                  <a:pt x="1234592" y="268706"/>
                </a:lnTo>
                <a:lnTo>
                  <a:pt x="1234592" y="102958"/>
                </a:lnTo>
                <a:close/>
              </a:path>
              <a:path w="2431415" h="393065">
                <a:moveTo>
                  <a:pt x="1294828" y="290499"/>
                </a:moveTo>
                <a:lnTo>
                  <a:pt x="1286843" y="293859"/>
                </a:lnTo>
                <a:lnTo>
                  <a:pt x="1278697" y="296260"/>
                </a:lnTo>
                <a:lnTo>
                  <a:pt x="1270073" y="297702"/>
                </a:lnTo>
                <a:lnTo>
                  <a:pt x="1260652" y="298183"/>
                </a:lnTo>
                <a:lnTo>
                  <a:pt x="1294430" y="298183"/>
                </a:lnTo>
                <a:lnTo>
                  <a:pt x="1294828" y="290499"/>
                </a:lnTo>
                <a:close/>
              </a:path>
              <a:path w="2431415" h="393065">
                <a:moveTo>
                  <a:pt x="1293964" y="87147"/>
                </a:moveTo>
                <a:lnTo>
                  <a:pt x="1186738" y="87147"/>
                </a:lnTo>
                <a:lnTo>
                  <a:pt x="1186738" y="102958"/>
                </a:lnTo>
                <a:lnTo>
                  <a:pt x="1293964" y="102958"/>
                </a:lnTo>
                <a:lnTo>
                  <a:pt x="1293964" y="87147"/>
                </a:lnTo>
                <a:close/>
              </a:path>
              <a:path w="2431415" h="393065">
                <a:moveTo>
                  <a:pt x="1234592" y="0"/>
                </a:moveTo>
                <a:lnTo>
                  <a:pt x="1215796" y="10680"/>
                </a:lnTo>
                <a:lnTo>
                  <a:pt x="1215796" y="87147"/>
                </a:lnTo>
                <a:lnTo>
                  <a:pt x="1234592" y="87147"/>
                </a:lnTo>
                <a:lnTo>
                  <a:pt x="1234592" y="0"/>
                </a:lnTo>
                <a:close/>
              </a:path>
              <a:path w="2431415" h="393065">
                <a:moveTo>
                  <a:pt x="1367015" y="87147"/>
                </a:moveTo>
                <a:lnTo>
                  <a:pt x="1348219" y="87147"/>
                </a:lnTo>
                <a:lnTo>
                  <a:pt x="1348219" y="311429"/>
                </a:lnTo>
                <a:lnTo>
                  <a:pt x="1367015" y="311429"/>
                </a:lnTo>
                <a:lnTo>
                  <a:pt x="1367015" y="176428"/>
                </a:lnTo>
                <a:lnTo>
                  <a:pt x="1372142" y="141591"/>
                </a:lnTo>
                <a:lnTo>
                  <a:pt x="1379995" y="127736"/>
                </a:lnTo>
                <a:lnTo>
                  <a:pt x="1367015" y="127736"/>
                </a:lnTo>
                <a:lnTo>
                  <a:pt x="1367015" y="87147"/>
                </a:lnTo>
                <a:close/>
              </a:path>
              <a:path w="2431415" h="393065">
                <a:moveTo>
                  <a:pt x="1429816" y="82448"/>
                </a:moveTo>
                <a:lnTo>
                  <a:pt x="1409670" y="85559"/>
                </a:lnTo>
                <a:lnTo>
                  <a:pt x="1391367" y="94519"/>
                </a:lnTo>
                <a:lnTo>
                  <a:pt x="1376588" y="108765"/>
                </a:lnTo>
                <a:lnTo>
                  <a:pt x="1367015" y="127736"/>
                </a:lnTo>
                <a:lnTo>
                  <a:pt x="1379995" y="127736"/>
                </a:lnTo>
                <a:lnTo>
                  <a:pt x="1385600" y="117849"/>
                </a:lnTo>
                <a:lnTo>
                  <a:pt x="1404503" y="104280"/>
                </a:lnTo>
                <a:lnTo>
                  <a:pt x="1425968" y="99961"/>
                </a:lnTo>
                <a:lnTo>
                  <a:pt x="1462326" y="99961"/>
                </a:lnTo>
                <a:lnTo>
                  <a:pt x="1465275" y="88430"/>
                </a:lnTo>
                <a:lnTo>
                  <a:pt x="1458770" y="85872"/>
                </a:lnTo>
                <a:lnTo>
                  <a:pt x="1450746" y="83996"/>
                </a:lnTo>
                <a:lnTo>
                  <a:pt x="1441122" y="82841"/>
                </a:lnTo>
                <a:lnTo>
                  <a:pt x="1429816" y="82448"/>
                </a:lnTo>
                <a:close/>
              </a:path>
              <a:path w="2431415" h="393065">
                <a:moveTo>
                  <a:pt x="1462326" y="99961"/>
                </a:moveTo>
                <a:lnTo>
                  <a:pt x="1425968" y="99961"/>
                </a:lnTo>
                <a:lnTo>
                  <a:pt x="1436299" y="100429"/>
                </a:lnTo>
                <a:lnTo>
                  <a:pt x="1445191" y="101779"/>
                </a:lnTo>
                <a:lnTo>
                  <a:pt x="1453123" y="103931"/>
                </a:lnTo>
                <a:lnTo>
                  <a:pt x="1460576" y="106807"/>
                </a:lnTo>
                <a:lnTo>
                  <a:pt x="1462326" y="99961"/>
                </a:lnTo>
                <a:close/>
              </a:path>
              <a:path w="2431415" h="393065">
                <a:moveTo>
                  <a:pt x="1564386" y="174726"/>
                </a:moveTo>
                <a:lnTo>
                  <a:pt x="1532493" y="179039"/>
                </a:lnTo>
                <a:lnTo>
                  <a:pt x="1505645" y="192243"/>
                </a:lnTo>
                <a:lnTo>
                  <a:pt x="1487126" y="214738"/>
                </a:lnTo>
                <a:lnTo>
                  <a:pt x="1480223" y="246926"/>
                </a:lnTo>
                <a:lnTo>
                  <a:pt x="1486670" y="279904"/>
                </a:lnTo>
                <a:lnTo>
                  <a:pt x="1503611" y="301229"/>
                </a:lnTo>
                <a:lnTo>
                  <a:pt x="1527441" y="312703"/>
                </a:lnTo>
                <a:lnTo>
                  <a:pt x="1554556" y="316128"/>
                </a:lnTo>
                <a:lnTo>
                  <a:pt x="1577911" y="313184"/>
                </a:lnTo>
                <a:lnTo>
                  <a:pt x="1598504" y="305074"/>
                </a:lnTo>
                <a:lnTo>
                  <a:pt x="1604759" y="300748"/>
                </a:lnTo>
                <a:lnTo>
                  <a:pt x="1557553" y="300748"/>
                </a:lnTo>
                <a:lnTo>
                  <a:pt x="1535006" y="297792"/>
                </a:lnTo>
                <a:lnTo>
                  <a:pt x="1516222" y="288307"/>
                </a:lnTo>
                <a:lnTo>
                  <a:pt x="1503366" y="271371"/>
                </a:lnTo>
                <a:lnTo>
                  <a:pt x="1498600" y="246062"/>
                </a:lnTo>
                <a:lnTo>
                  <a:pt x="1503459" y="221824"/>
                </a:lnTo>
                <a:lnTo>
                  <a:pt x="1516970" y="204311"/>
                </a:lnTo>
                <a:lnTo>
                  <a:pt x="1537529" y="193684"/>
                </a:lnTo>
                <a:lnTo>
                  <a:pt x="1563535" y="190106"/>
                </a:lnTo>
                <a:lnTo>
                  <a:pt x="1627960" y="190106"/>
                </a:lnTo>
                <a:lnTo>
                  <a:pt x="1617431" y="184997"/>
                </a:lnTo>
                <a:lnTo>
                  <a:pt x="1601819" y="179690"/>
                </a:lnTo>
                <a:lnTo>
                  <a:pt x="1584044" y="176067"/>
                </a:lnTo>
                <a:lnTo>
                  <a:pt x="1564386" y="174726"/>
                </a:lnTo>
                <a:close/>
              </a:path>
              <a:path w="2431415" h="393065">
                <a:moveTo>
                  <a:pt x="1649399" y="277685"/>
                </a:moveTo>
                <a:lnTo>
                  <a:pt x="1630603" y="277685"/>
                </a:lnTo>
                <a:lnTo>
                  <a:pt x="1630603" y="311429"/>
                </a:lnTo>
                <a:lnTo>
                  <a:pt x="1649399" y="311429"/>
                </a:lnTo>
                <a:lnTo>
                  <a:pt x="1649399" y="277685"/>
                </a:lnTo>
                <a:close/>
              </a:path>
              <a:path w="2431415" h="393065">
                <a:moveTo>
                  <a:pt x="1627960" y="190106"/>
                </a:moveTo>
                <a:lnTo>
                  <a:pt x="1563535" y="190106"/>
                </a:lnTo>
                <a:lnTo>
                  <a:pt x="1584046" y="191327"/>
                </a:lnTo>
                <a:lnTo>
                  <a:pt x="1601712" y="194751"/>
                </a:lnTo>
                <a:lnTo>
                  <a:pt x="1617057" y="200018"/>
                </a:lnTo>
                <a:lnTo>
                  <a:pt x="1630603" y="206768"/>
                </a:lnTo>
                <a:lnTo>
                  <a:pt x="1630603" y="258889"/>
                </a:lnTo>
                <a:lnTo>
                  <a:pt x="1616787" y="275700"/>
                </a:lnTo>
                <a:lnTo>
                  <a:pt x="1599845" y="288948"/>
                </a:lnTo>
                <a:lnTo>
                  <a:pt x="1580020" y="297631"/>
                </a:lnTo>
                <a:lnTo>
                  <a:pt x="1557553" y="300748"/>
                </a:lnTo>
                <a:lnTo>
                  <a:pt x="1604759" y="300748"/>
                </a:lnTo>
                <a:lnTo>
                  <a:pt x="1616135" y="292880"/>
                </a:lnTo>
                <a:lnTo>
                  <a:pt x="1630603" y="277685"/>
                </a:lnTo>
                <a:lnTo>
                  <a:pt x="1649399" y="277685"/>
                </a:lnTo>
                <a:lnTo>
                  <a:pt x="1649399" y="191389"/>
                </a:lnTo>
                <a:lnTo>
                  <a:pt x="1630603" y="191389"/>
                </a:lnTo>
                <a:lnTo>
                  <a:pt x="1627960" y="190106"/>
                </a:lnTo>
                <a:close/>
              </a:path>
              <a:path w="2431415" h="393065">
                <a:moveTo>
                  <a:pt x="1628232" y="98259"/>
                </a:moveTo>
                <a:lnTo>
                  <a:pt x="1572069" y="98259"/>
                </a:lnTo>
                <a:lnTo>
                  <a:pt x="1597980" y="101596"/>
                </a:lnTo>
                <a:lnTo>
                  <a:pt x="1616238" y="112141"/>
                </a:lnTo>
                <a:lnTo>
                  <a:pt x="1627046" y="130696"/>
                </a:lnTo>
                <a:lnTo>
                  <a:pt x="1630603" y="158064"/>
                </a:lnTo>
                <a:lnTo>
                  <a:pt x="1630603" y="191389"/>
                </a:lnTo>
                <a:lnTo>
                  <a:pt x="1649399" y="191389"/>
                </a:lnTo>
                <a:lnTo>
                  <a:pt x="1649399" y="155930"/>
                </a:lnTo>
                <a:lnTo>
                  <a:pt x="1644366" y="121742"/>
                </a:lnTo>
                <a:lnTo>
                  <a:pt x="1629640" y="99006"/>
                </a:lnTo>
                <a:lnTo>
                  <a:pt x="1628232" y="98259"/>
                </a:lnTo>
                <a:close/>
              </a:path>
              <a:path w="2431415" h="393065">
                <a:moveTo>
                  <a:pt x="1573352" y="82448"/>
                </a:moveTo>
                <a:lnTo>
                  <a:pt x="1552515" y="83811"/>
                </a:lnTo>
                <a:lnTo>
                  <a:pt x="1533518" y="87577"/>
                </a:lnTo>
                <a:lnTo>
                  <a:pt x="1516284" y="93265"/>
                </a:lnTo>
                <a:lnTo>
                  <a:pt x="1500733" y="100393"/>
                </a:lnTo>
                <a:lnTo>
                  <a:pt x="1507566" y="115773"/>
                </a:lnTo>
                <a:lnTo>
                  <a:pt x="1522152" y="108712"/>
                </a:lnTo>
                <a:lnTo>
                  <a:pt x="1537417" y="103173"/>
                </a:lnTo>
                <a:lnTo>
                  <a:pt x="1553882" y="99555"/>
                </a:lnTo>
                <a:lnTo>
                  <a:pt x="1572069" y="98259"/>
                </a:lnTo>
                <a:lnTo>
                  <a:pt x="1628232" y="98259"/>
                </a:lnTo>
                <a:lnTo>
                  <a:pt x="1605781" y="86361"/>
                </a:lnTo>
                <a:lnTo>
                  <a:pt x="1573352" y="82448"/>
                </a:lnTo>
                <a:close/>
              </a:path>
              <a:path w="2431415" h="393065">
                <a:moveTo>
                  <a:pt x="1708353" y="87147"/>
                </a:moveTo>
                <a:lnTo>
                  <a:pt x="1687842" y="87147"/>
                </a:lnTo>
                <a:lnTo>
                  <a:pt x="1769872" y="311861"/>
                </a:lnTo>
                <a:lnTo>
                  <a:pt x="1786534" y="311861"/>
                </a:lnTo>
                <a:lnTo>
                  <a:pt x="1794646" y="289636"/>
                </a:lnTo>
                <a:lnTo>
                  <a:pt x="1778406" y="289636"/>
                </a:lnTo>
                <a:lnTo>
                  <a:pt x="1708353" y="87147"/>
                </a:lnTo>
                <a:close/>
              </a:path>
              <a:path w="2431415" h="393065">
                <a:moveTo>
                  <a:pt x="1868551" y="87147"/>
                </a:moveTo>
                <a:lnTo>
                  <a:pt x="1848904" y="87147"/>
                </a:lnTo>
                <a:lnTo>
                  <a:pt x="1778406" y="289636"/>
                </a:lnTo>
                <a:lnTo>
                  <a:pt x="1794646" y="289636"/>
                </a:lnTo>
                <a:lnTo>
                  <a:pt x="1868551" y="87147"/>
                </a:lnTo>
                <a:close/>
              </a:path>
              <a:path w="2431415" h="393065">
                <a:moveTo>
                  <a:pt x="1985606" y="82448"/>
                </a:moveTo>
                <a:lnTo>
                  <a:pt x="1950007" y="90332"/>
                </a:lnTo>
                <a:lnTo>
                  <a:pt x="1921254" y="113157"/>
                </a:lnTo>
                <a:lnTo>
                  <a:pt x="1902033" y="149678"/>
                </a:lnTo>
                <a:lnTo>
                  <a:pt x="1895030" y="198653"/>
                </a:lnTo>
                <a:lnTo>
                  <a:pt x="1902794" y="251791"/>
                </a:lnTo>
                <a:lnTo>
                  <a:pt x="1923175" y="288309"/>
                </a:lnTo>
                <a:lnTo>
                  <a:pt x="1951807" y="309367"/>
                </a:lnTo>
                <a:lnTo>
                  <a:pt x="1984324" y="316128"/>
                </a:lnTo>
                <a:lnTo>
                  <a:pt x="2007343" y="314626"/>
                </a:lnTo>
                <a:lnTo>
                  <a:pt x="2026880" y="310202"/>
                </a:lnTo>
                <a:lnTo>
                  <a:pt x="2044576" y="302974"/>
                </a:lnTo>
                <a:lnTo>
                  <a:pt x="2050772" y="299466"/>
                </a:lnTo>
                <a:lnTo>
                  <a:pt x="1986457" y="299466"/>
                </a:lnTo>
                <a:lnTo>
                  <a:pt x="1957867" y="293117"/>
                </a:lnTo>
                <a:lnTo>
                  <a:pt x="1935245" y="274634"/>
                </a:lnTo>
                <a:lnTo>
                  <a:pt x="1920070" y="244859"/>
                </a:lnTo>
                <a:lnTo>
                  <a:pt x="1913826" y="204635"/>
                </a:lnTo>
                <a:lnTo>
                  <a:pt x="2073605" y="204635"/>
                </a:lnTo>
                <a:lnTo>
                  <a:pt x="2074037" y="202069"/>
                </a:lnTo>
                <a:lnTo>
                  <a:pt x="2074456" y="199072"/>
                </a:lnTo>
                <a:lnTo>
                  <a:pt x="2074456" y="194373"/>
                </a:lnTo>
                <a:lnTo>
                  <a:pt x="2073767" y="189255"/>
                </a:lnTo>
                <a:lnTo>
                  <a:pt x="1913826" y="189255"/>
                </a:lnTo>
                <a:lnTo>
                  <a:pt x="1920596" y="150117"/>
                </a:lnTo>
                <a:lnTo>
                  <a:pt x="1935938" y="121913"/>
                </a:lnTo>
                <a:lnTo>
                  <a:pt x="1958169" y="104844"/>
                </a:lnTo>
                <a:lnTo>
                  <a:pt x="1985606" y="99110"/>
                </a:lnTo>
                <a:lnTo>
                  <a:pt x="2033455" y="99110"/>
                </a:lnTo>
                <a:lnTo>
                  <a:pt x="2022378" y="90265"/>
                </a:lnTo>
                <a:lnTo>
                  <a:pt x="1985606" y="82448"/>
                </a:lnTo>
                <a:close/>
              </a:path>
              <a:path w="2431415" h="393065">
                <a:moveTo>
                  <a:pt x="2053526" y="279387"/>
                </a:moveTo>
                <a:lnTo>
                  <a:pt x="2038478" y="287930"/>
                </a:lnTo>
                <a:lnTo>
                  <a:pt x="2023192" y="294232"/>
                </a:lnTo>
                <a:lnTo>
                  <a:pt x="2006306" y="298130"/>
                </a:lnTo>
                <a:lnTo>
                  <a:pt x="1986457" y="299466"/>
                </a:lnTo>
                <a:lnTo>
                  <a:pt x="2050772" y="299466"/>
                </a:lnTo>
                <a:lnTo>
                  <a:pt x="2062073" y="293065"/>
                </a:lnTo>
                <a:lnTo>
                  <a:pt x="2053526" y="279387"/>
                </a:lnTo>
                <a:close/>
              </a:path>
              <a:path w="2431415" h="393065">
                <a:moveTo>
                  <a:pt x="2033455" y="99110"/>
                </a:moveTo>
                <a:lnTo>
                  <a:pt x="1985606" y="99110"/>
                </a:lnTo>
                <a:lnTo>
                  <a:pt x="2014464" y="105205"/>
                </a:lnTo>
                <a:lnTo>
                  <a:pt x="2036437" y="122875"/>
                </a:lnTo>
                <a:lnTo>
                  <a:pt x="2050720" y="151199"/>
                </a:lnTo>
                <a:lnTo>
                  <a:pt x="2056511" y="189255"/>
                </a:lnTo>
                <a:lnTo>
                  <a:pt x="2073767" y="189255"/>
                </a:lnTo>
                <a:lnTo>
                  <a:pt x="2068202" y="147872"/>
                </a:lnTo>
                <a:lnTo>
                  <a:pt x="2050376" y="112622"/>
                </a:lnTo>
                <a:lnTo>
                  <a:pt x="2033455" y="99110"/>
                </a:lnTo>
                <a:close/>
              </a:path>
              <a:path w="2431415" h="393065">
                <a:moveTo>
                  <a:pt x="2149640" y="0"/>
                </a:moveTo>
                <a:lnTo>
                  <a:pt x="2130844" y="10680"/>
                </a:lnTo>
                <a:lnTo>
                  <a:pt x="2130844" y="311429"/>
                </a:lnTo>
                <a:lnTo>
                  <a:pt x="2149640" y="311429"/>
                </a:lnTo>
                <a:lnTo>
                  <a:pt x="2149640" y="0"/>
                </a:lnTo>
                <a:close/>
              </a:path>
              <a:path w="2431415" h="393065">
                <a:moveTo>
                  <a:pt x="2211158" y="276402"/>
                </a:moveTo>
                <a:lnTo>
                  <a:pt x="2233960" y="309346"/>
                </a:lnTo>
                <a:lnTo>
                  <a:pt x="2273096" y="316128"/>
                </a:lnTo>
                <a:lnTo>
                  <a:pt x="2301569" y="312370"/>
                </a:lnTo>
                <a:lnTo>
                  <a:pt x="2324633" y="301123"/>
                </a:lnTo>
                <a:lnTo>
                  <a:pt x="2325646" y="299897"/>
                </a:lnTo>
                <a:lnTo>
                  <a:pt x="2273528" y="299897"/>
                </a:lnTo>
                <a:lnTo>
                  <a:pt x="2255793" y="298268"/>
                </a:lnTo>
                <a:lnTo>
                  <a:pt x="2239619" y="293593"/>
                </a:lnTo>
                <a:lnTo>
                  <a:pt x="2224808" y="286197"/>
                </a:lnTo>
                <a:lnTo>
                  <a:pt x="2211158" y="276402"/>
                </a:lnTo>
                <a:close/>
              </a:path>
              <a:path w="2431415" h="393065">
                <a:moveTo>
                  <a:pt x="2272677" y="82448"/>
                </a:moveTo>
                <a:lnTo>
                  <a:pt x="2246063" y="86534"/>
                </a:lnTo>
                <a:lnTo>
                  <a:pt x="2225416" y="97831"/>
                </a:lnTo>
                <a:lnTo>
                  <a:pt x="2212057" y="114895"/>
                </a:lnTo>
                <a:lnTo>
                  <a:pt x="2207310" y="136283"/>
                </a:lnTo>
                <a:lnTo>
                  <a:pt x="2210702" y="158101"/>
                </a:lnTo>
                <a:lnTo>
                  <a:pt x="2221625" y="174672"/>
                </a:lnTo>
                <a:lnTo>
                  <a:pt x="2241198" y="188600"/>
                </a:lnTo>
                <a:lnTo>
                  <a:pt x="2298047" y="215652"/>
                </a:lnTo>
                <a:lnTo>
                  <a:pt x="2315660" y="228015"/>
                </a:lnTo>
                <a:lnTo>
                  <a:pt x="2325025" y="241179"/>
                </a:lnTo>
                <a:lnTo>
                  <a:pt x="2327783" y="256743"/>
                </a:lnTo>
                <a:lnTo>
                  <a:pt x="2324172" y="275021"/>
                </a:lnTo>
                <a:lnTo>
                  <a:pt x="2313633" y="288574"/>
                </a:lnTo>
                <a:lnTo>
                  <a:pt x="2296605" y="297000"/>
                </a:lnTo>
                <a:lnTo>
                  <a:pt x="2273528" y="299897"/>
                </a:lnTo>
                <a:lnTo>
                  <a:pt x="2325646" y="299897"/>
                </a:lnTo>
                <a:lnTo>
                  <a:pt x="2340087" y="282427"/>
                </a:lnTo>
                <a:lnTo>
                  <a:pt x="2345728" y="256324"/>
                </a:lnTo>
                <a:lnTo>
                  <a:pt x="2341702" y="232834"/>
                </a:lnTo>
                <a:lnTo>
                  <a:pt x="2329546" y="215149"/>
                </a:lnTo>
                <a:lnTo>
                  <a:pt x="2309139" y="200747"/>
                </a:lnTo>
                <a:lnTo>
                  <a:pt x="2253976" y="174764"/>
                </a:lnTo>
                <a:lnTo>
                  <a:pt x="2237165" y="163298"/>
                </a:lnTo>
                <a:lnTo>
                  <a:pt x="2228283" y="150709"/>
                </a:lnTo>
                <a:lnTo>
                  <a:pt x="2225687" y="135001"/>
                </a:lnTo>
                <a:lnTo>
                  <a:pt x="2228810" y="120854"/>
                </a:lnTo>
                <a:lnTo>
                  <a:pt x="2237860" y="109310"/>
                </a:lnTo>
                <a:lnTo>
                  <a:pt x="2252358" y="101530"/>
                </a:lnTo>
                <a:lnTo>
                  <a:pt x="2271826" y="98679"/>
                </a:lnTo>
                <a:lnTo>
                  <a:pt x="2332359" y="98679"/>
                </a:lnTo>
                <a:lnTo>
                  <a:pt x="2328427" y="95966"/>
                </a:lnTo>
                <a:lnTo>
                  <a:pt x="2312939" y="88911"/>
                </a:lnTo>
                <a:lnTo>
                  <a:pt x="2294408" y="84177"/>
                </a:lnTo>
                <a:lnTo>
                  <a:pt x="2272677" y="82448"/>
                </a:lnTo>
                <a:close/>
              </a:path>
              <a:path w="2431415" h="393065">
                <a:moveTo>
                  <a:pt x="2332359" y="98679"/>
                </a:moveTo>
                <a:lnTo>
                  <a:pt x="2271826" y="98679"/>
                </a:lnTo>
                <a:lnTo>
                  <a:pt x="2289979" y="100068"/>
                </a:lnTo>
                <a:lnTo>
                  <a:pt x="2305250" y="104022"/>
                </a:lnTo>
                <a:lnTo>
                  <a:pt x="2318439" y="110219"/>
                </a:lnTo>
                <a:lnTo>
                  <a:pt x="2330348" y="118338"/>
                </a:lnTo>
                <a:lnTo>
                  <a:pt x="2341029" y="104660"/>
                </a:lnTo>
                <a:lnTo>
                  <a:pt x="2332359" y="98679"/>
                </a:lnTo>
                <a:close/>
              </a:path>
              <a:path w="2431415" h="393065">
                <a:moveTo>
                  <a:pt x="2424760" y="12395"/>
                </a:moveTo>
                <a:lnTo>
                  <a:pt x="2405532" y="12395"/>
                </a:lnTo>
                <a:lnTo>
                  <a:pt x="2405532" y="152933"/>
                </a:lnTo>
                <a:lnTo>
                  <a:pt x="2409799" y="241795"/>
                </a:lnTo>
                <a:lnTo>
                  <a:pt x="2420480" y="241795"/>
                </a:lnTo>
                <a:lnTo>
                  <a:pt x="2424760" y="152933"/>
                </a:lnTo>
                <a:lnTo>
                  <a:pt x="2424760" y="12395"/>
                </a:lnTo>
                <a:close/>
              </a:path>
              <a:path w="2431415" h="393065">
                <a:moveTo>
                  <a:pt x="2423477" y="281952"/>
                </a:moveTo>
                <a:lnTo>
                  <a:pt x="2406815" y="281952"/>
                </a:lnTo>
                <a:lnTo>
                  <a:pt x="2399550" y="289636"/>
                </a:lnTo>
                <a:lnTo>
                  <a:pt x="2399550" y="306730"/>
                </a:lnTo>
                <a:lnTo>
                  <a:pt x="2406815" y="313994"/>
                </a:lnTo>
                <a:lnTo>
                  <a:pt x="2423477" y="313994"/>
                </a:lnTo>
                <a:lnTo>
                  <a:pt x="2431161" y="306730"/>
                </a:lnTo>
                <a:lnTo>
                  <a:pt x="2431161" y="289636"/>
                </a:lnTo>
                <a:lnTo>
                  <a:pt x="2423477" y="281952"/>
                </a:lnTo>
                <a:close/>
              </a:path>
            </a:pathLst>
          </a:custGeom>
          <a:solidFill>
            <a:srgbClr val="464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09566" y="9702640"/>
            <a:ext cx="535305" cy="1024255"/>
          </a:xfrm>
          <a:custGeom>
            <a:avLst/>
            <a:gdLst/>
            <a:ahLst/>
            <a:cxnLst/>
            <a:rect l="l" t="t" r="r" b="b"/>
            <a:pathLst>
              <a:path w="535305" h="1024254">
                <a:moveTo>
                  <a:pt x="267563" y="0"/>
                </a:moveTo>
                <a:lnTo>
                  <a:pt x="219470" y="4310"/>
                </a:lnTo>
                <a:lnTo>
                  <a:pt x="174204" y="16738"/>
                </a:lnTo>
                <a:lnTo>
                  <a:pt x="132522" y="36528"/>
                </a:lnTo>
                <a:lnTo>
                  <a:pt x="95178" y="62925"/>
                </a:lnTo>
                <a:lnTo>
                  <a:pt x="62929" y="95173"/>
                </a:lnTo>
                <a:lnTo>
                  <a:pt x="36531" y="132516"/>
                </a:lnTo>
                <a:lnTo>
                  <a:pt x="16740" y="174199"/>
                </a:lnTo>
                <a:lnTo>
                  <a:pt x="4311" y="219467"/>
                </a:lnTo>
                <a:lnTo>
                  <a:pt x="0" y="267563"/>
                </a:lnTo>
                <a:lnTo>
                  <a:pt x="5435" y="321488"/>
                </a:lnTo>
                <a:lnTo>
                  <a:pt x="21024" y="371714"/>
                </a:lnTo>
                <a:lnTo>
                  <a:pt x="45691" y="417166"/>
                </a:lnTo>
                <a:lnTo>
                  <a:pt x="78358" y="456768"/>
                </a:lnTo>
                <a:lnTo>
                  <a:pt x="104026" y="484146"/>
                </a:lnTo>
                <a:lnTo>
                  <a:pt x="130783" y="516508"/>
                </a:lnTo>
                <a:lnTo>
                  <a:pt x="157533" y="553454"/>
                </a:lnTo>
                <a:lnTo>
                  <a:pt x="183178" y="594580"/>
                </a:lnTo>
                <a:lnTo>
                  <a:pt x="206621" y="639487"/>
                </a:lnTo>
                <a:lnTo>
                  <a:pt x="226764" y="687771"/>
                </a:lnTo>
                <a:lnTo>
                  <a:pt x="242511" y="739033"/>
                </a:lnTo>
                <a:lnTo>
                  <a:pt x="252764" y="792870"/>
                </a:lnTo>
                <a:lnTo>
                  <a:pt x="256425" y="848880"/>
                </a:lnTo>
                <a:lnTo>
                  <a:pt x="256425" y="939596"/>
                </a:lnTo>
                <a:lnTo>
                  <a:pt x="243710" y="945356"/>
                </a:lnTo>
                <a:lnTo>
                  <a:pt x="233616" y="954727"/>
                </a:lnTo>
                <a:lnTo>
                  <a:pt x="226961" y="966905"/>
                </a:lnTo>
                <a:lnTo>
                  <a:pt x="224561" y="981087"/>
                </a:lnTo>
                <a:lnTo>
                  <a:pt x="227940" y="997818"/>
                </a:lnTo>
                <a:lnTo>
                  <a:pt x="237156" y="1011483"/>
                </a:lnTo>
                <a:lnTo>
                  <a:pt x="250825" y="1020698"/>
                </a:lnTo>
                <a:lnTo>
                  <a:pt x="267563" y="1024077"/>
                </a:lnTo>
                <a:lnTo>
                  <a:pt x="284301" y="1020698"/>
                </a:lnTo>
                <a:lnTo>
                  <a:pt x="297970" y="1011483"/>
                </a:lnTo>
                <a:lnTo>
                  <a:pt x="307186" y="997818"/>
                </a:lnTo>
                <a:lnTo>
                  <a:pt x="310565" y="981087"/>
                </a:lnTo>
                <a:lnTo>
                  <a:pt x="308167" y="966905"/>
                </a:lnTo>
                <a:lnTo>
                  <a:pt x="301517" y="954725"/>
                </a:lnTo>
                <a:lnTo>
                  <a:pt x="291427" y="945351"/>
                </a:lnTo>
                <a:lnTo>
                  <a:pt x="278714" y="939584"/>
                </a:lnTo>
                <a:lnTo>
                  <a:pt x="278714" y="848880"/>
                </a:lnTo>
                <a:lnTo>
                  <a:pt x="282375" y="792870"/>
                </a:lnTo>
                <a:lnTo>
                  <a:pt x="292628" y="739033"/>
                </a:lnTo>
                <a:lnTo>
                  <a:pt x="308374" y="687771"/>
                </a:lnTo>
                <a:lnTo>
                  <a:pt x="328517" y="639487"/>
                </a:lnTo>
                <a:lnTo>
                  <a:pt x="351959" y="594580"/>
                </a:lnTo>
                <a:lnTo>
                  <a:pt x="377602" y="553454"/>
                </a:lnTo>
                <a:lnTo>
                  <a:pt x="404350" y="516508"/>
                </a:lnTo>
                <a:lnTo>
                  <a:pt x="431104" y="484146"/>
                </a:lnTo>
                <a:lnTo>
                  <a:pt x="456768" y="456768"/>
                </a:lnTo>
                <a:lnTo>
                  <a:pt x="489443" y="417166"/>
                </a:lnTo>
                <a:lnTo>
                  <a:pt x="514113" y="371714"/>
                </a:lnTo>
                <a:lnTo>
                  <a:pt x="529704" y="321488"/>
                </a:lnTo>
                <a:lnTo>
                  <a:pt x="535139" y="267563"/>
                </a:lnTo>
                <a:lnTo>
                  <a:pt x="530828" y="219467"/>
                </a:lnTo>
                <a:lnTo>
                  <a:pt x="518399" y="174199"/>
                </a:lnTo>
                <a:lnTo>
                  <a:pt x="498607" y="132516"/>
                </a:lnTo>
                <a:lnTo>
                  <a:pt x="472208" y="95173"/>
                </a:lnTo>
                <a:lnTo>
                  <a:pt x="439959" y="62925"/>
                </a:lnTo>
                <a:lnTo>
                  <a:pt x="402613" y="36528"/>
                </a:lnTo>
                <a:lnTo>
                  <a:pt x="360929" y="16738"/>
                </a:lnTo>
                <a:lnTo>
                  <a:pt x="315660" y="4310"/>
                </a:lnTo>
                <a:lnTo>
                  <a:pt x="26756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623186" y="9835117"/>
            <a:ext cx="508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thens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5222087" y="990257"/>
            <a:ext cx="24491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>
                <a:solidFill>
                  <a:srgbClr val="B0C45E"/>
                </a:solidFill>
              </a:rPr>
              <a:t>MET</a:t>
            </a:r>
            <a:r>
              <a:rPr spc="-459" dirty="0">
                <a:solidFill>
                  <a:srgbClr val="B0C45E"/>
                </a:solidFill>
              </a:rPr>
              <a:t>E</a:t>
            </a:r>
            <a:r>
              <a:rPr spc="-320" dirty="0">
                <a:solidFill>
                  <a:srgbClr val="B0C45E"/>
                </a:solidFill>
              </a:rPr>
              <a:t>O</a:t>
            </a:r>
            <a:r>
              <a:rPr spc="-350" dirty="0">
                <a:solidFill>
                  <a:srgbClr val="B0C45E"/>
                </a:solidFill>
              </a:rPr>
              <a:t>R</a:t>
            </a:r>
            <a:r>
              <a:rPr spc="45" dirty="0">
                <a:solidFill>
                  <a:srgbClr val="B0C45E"/>
                </a:solidFill>
              </a:rPr>
              <a:t>A</a:t>
            </a:r>
          </a:p>
        </p:txBody>
      </p:sp>
      <p:sp>
        <p:nvSpPr>
          <p:cNvPr id="24" name="object 24"/>
          <p:cNvSpPr/>
          <p:nvPr/>
        </p:nvSpPr>
        <p:spPr>
          <a:xfrm>
            <a:off x="12254014" y="6854011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836675" y="0"/>
                </a:moveTo>
                <a:lnTo>
                  <a:pt x="0" y="0"/>
                </a:lnTo>
                <a:lnTo>
                  <a:pt x="0" y="836676"/>
                </a:lnTo>
                <a:lnTo>
                  <a:pt x="836675" y="836676"/>
                </a:lnTo>
                <a:lnTo>
                  <a:pt x="836675" y="0"/>
                </a:lnTo>
                <a:close/>
              </a:path>
            </a:pathLst>
          </a:custGeom>
          <a:solidFill>
            <a:srgbClr val="231F20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58002" y="685800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1998" y="0"/>
                </a:moveTo>
                <a:lnTo>
                  <a:pt x="295589" y="3121"/>
                </a:lnTo>
                <a:lnTo>
                  <a:pt x="251079" y="12215"/>
                </a:lnTo>
                <a:lnTo>
                  <a:pt x="208874" y="26874"/>
                </a:lnTo>
                <a:lnTo>
                  <a:pt x="169382" y="46690"/>
                </a:lnTo>
                <a:lnTo>
                  <a:pt x="133010" y="71255"/>
                </a:lnTo>
                <a:lnTo>
                  <a:pt x="100166" y="100163"/>
                </a:lnTo>
                <a:lnTo>
                  <a:pt x="71257" y="133005"/>
                </a:lnTo>
                <a:lnTo>
                  <a:pt x="46691" y="169374"/>
                </a:lnTo>
                <a:lnTo>
                  <a:pt x="26874" y="208863"/>
                </a:lnTo>
                <a:lnTo>
                  <a:pt x="12216" y="251064"/>
                </a:lnTo>
                <a:lnTo>
                  <a:pt x="3121" y="295570"/>
                </a:lnTo>
                <a:lnTo>
                  <a:pt x="0" y="341972"/>
                </a:lnTo>
                <a:lnTo>
                  <a:pt x="3121" y="388381"/>
                </a:lnTo>
                <a:lnTo>
                  <a:pt x="12216" y="432892"/>
                </a:lnTo>
                <a:lnTo>
                  <a:pt x="26874" y="475098"/>
                </a:lnTo>
                <a:lnTo>
                  <a:pt x="46691" y="514592"/>
                </a:lnTo>
                <a:lnTo>
                  <a:pt x="71257" y="550965"/>
                </a:lnTo>
                <a:lnTo>
                  <a:pt x="100166" y="583811"/>
                </a:lnTo>
                <a:lnTo>
                  <a:pt x="133010" y="612721"/>
                </a:lnTo>
                <a:lnTo>
                  <a:pt x="169382" y="637289"/>
                </a:lnTo>
                <a:lnTo>
                  <a:pt x="208874" y="657106"/>
                </a:lnTo>
                <a:lnTo>
                  <a:pt x="251079" y="671766"/>
                </a:lnTo>
                <a:lnTo>
                  <a:pt x="295589" y="680861"/>
                </a:lnTo>
                <a:lnTo>
                  <a:pt x="341998" y="683983"/>
                </a:lnTo>
                <a:lnTo>
                  <a:pt x="388406" y="680861"/>
                </a:lnTo>
                <a:lnTo>
                  <a:pt x="432917" y="671766"/>
                </a:lnTo>
                <a:lnTo>
                  <a:pt x="475122" y="657106"/>
                </a:lnTo>
                <a:lnTo>
                  <a:pt x="514614" y="637289"/>
                </a:lnTo>
                <a:lnTo>
                  <a:pt x="550986" y="612721"/>
                </a:lnTo>
                <a:lnTo>
                  <a:pt x="583830" y="583811"/>
                </a:lnTo>
                <a:lnTo>
                  <a:pt x="612738" y="550965"/>
                </a:lnTo>
                <a:lnTo>
                  <a:pt x="637305" y="514592"/>
                </a:lnTo>
                <a:lnTo>
                  <a:pt x="657121" y="475098"/>
                </a:lnTo>
                <a:lnTo>
                  <a:pt x="671780" y="432892"/>
                </a:lnTo>
                <a:lnTo>
                  <a:pt x="680874" y="388381"/>
                </a:lnTo>
                <a:lnTo>
                  <a:pt x="683996" y="341972"/>
                </a:lnTo>
                <a:lnTo>
                  <a:pt x="680874" y="295570"/>
                </a:lnTo>
                <a:lnTo>
                  <a:pt x="671780" y="251064"/>
                </a:lnTo>
                <a:lnTo>
                  <a:pt x="657121" y="208863"/>
                </a:lnTo>
                <a:lnTo>
                  <a:pt x="637305" y="169374"/>
                </a:lnTo>
                <a:lnTo>
                  <a:pt x="612738" y="133005"/>
                </a:lnTo>
                <a:lnTo>
                  <a:pt x="583830" y="100163"/>
                </a:lnTo>
                <a:lnTo>
                  <a:pt x="550986" y="71255"/>
                </a:lnTo>
                <a:lnTo>
                  <a:pt x="514614" y="46690"/>
                </a:lnTo>
                <a:lnTo>
                  <a:pt x="475122" y="26874"/>
                </a:lnTo>
                <a:lnTo>
                  <a:pt x="432917" y="12215"/>
                </a:lnTo>
                <a:lnTo>
                  <a:pt x="388406" y="3121"/>
                </a:lnTo>
                <a:lnTo>
                  <a:pt x="34199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523763" y="7111204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95" dirty="0">
                <a:solidFill>
                  <a:srgbClr val="808285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486692" y="7314404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808285"/>
                </a:solidFill>
                <a:latin typeface="Arial"/>
                <a:cs typeface="Arial"/>
              </a:rPr>
              <a:t>hrs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63143" y="6951984"/>
            <a:ext cx="419734" cy="212725"/>
          </a:xfrm>
          <a:custGeom>
            <a:avLst/>
            <a:gdLst/>
            <a:ahLst/>
            <a:cxnLst/>
            <a:rect l="l" t="t" r="r" b="b"/>
            <a:pathLst>
              <a:path w="419734" h="212725">
                <a:moveTo>
                  <a:pt x="81533" y="127603"/>
                </a:moveTo>
                <a:lnTo>
                  <a:pt x="47646" y="146307"/>
                </a:lnTo>
                <a:lnTo>
                  <a:pt x="40665" y="170033"/>
                </a:lnTo>
                <a:lnTo>
                  <a:pt x="41495" y="178589"/>
                </a:lnTo>
                <a:lnTo>
                  <a:pt x="65630" y="209142"/>
                </a:lnTo>
                <a:lnTo>
                  <a:pt x="81533" y="212477"/>
                </a:lnTo>
                <a:lnTo>
                  <a:pt x="89772" y="211615"/>
                </a:lnTo>
                <a:lnTo>
                  <a:pt x="119191" y="186558"/>
                </a:lnTo>
                <a:lnTo>
                  <a:pt x="119563" y="185312"/>
                </a:lnTo>
                <a:lnTo>
                  <a:pt x="77469" y="185312"/>
                </a:lnTo>
                <a:lnTo>
                  <a:pt x="73786" y="183610"/>
                </a:lnTo>
                <a:lnTo>
                  <a:pt x="68465" y="178085"/>
                </a:lnTo>
                <a:lnTo>
                  <a:pt x="66827" y="174263"/>
                </a:lnTo>
                <a:lnTo>
                  <a:pt x="66827" y="165817"/>
                </a:lnTo>
                <a:lnTo>
                  <a:pt x="68465" y="161994"/>
                </a:lnTo>
                <a:lnTo>
                  <a:pt x="73786" y="156470"/>
                </a:lnTo>
                <a:lnTo>
                  <a:pt x="77469" y="154755"/>
                </a:lnTo>
                <a:lnTo>
                  <a:pt x="119560" y="154755"/>
                </a:lnTo>
                <a:lnTo>
                  <a:pt x="119191" y="153519"/>
                </a:lnTo>
                <a:lnTo>
                  <a:pt x="89772" y="128465"/>
                </a:lnTo>
                <a:lnTo>
                  <a:pt x="81533" y="127603"/>
                </a:lnTo>
                <a:close/>
              </a:path>
              <a:path w="419734" h="212725">
                <a:moveTo>
                  <a:pt x="338175" y="127603"/>
                </a:moveTo>
                <a:lnTo>
                  <a:pt x="304293" y="146307"/>
                </a:lnTo>
                <a:lnTo>
                  <a:pt x="297306" y="170033"/>
                </a:lnTo>
                <a:lnTo>
                  <a:pt x="298138" y="178589"/>
                </a:lnTo>
                <a:lnTo>
                  <a:pt x="322272" y="209142"/>
                </a:lnTo>
                <a:lnTo>
                  <a:pt x="338175" y="212477"/>
                </a:lnTo>
                <a:lnTo>
                  <a:pt x="346413" y="211615"/>
                </a:lnTo>
                <a:lnTo>
                  <a:pt x="375832" y="186558"/>
                </a:lnTo>
                <a:lnTo>
                  <a:pt x="376205" y="185312"/>
                </a:lnTo>
                <a:lnTo>
                  <a:pt x="334111" y="185312"/>
                </a:lnTo>
                <a:lnTo>
                  <a:pt x="330428" y="183610"/>
                </a:lnTo>
                <a:lnTo>
                  <a:pt x="325107" y="178085"/>
                </a:lnTo>
                <a:lnTo>
                  <a:pt x="323468" y="174263"/>
                </a:lnTo>
                <a:lnTo>
                  <a:pt x="323468" y="165817"/>
                </a:lnTo>
                <a:lnTo>
                  <a:pt x="325107" y="161994"/>
                </a:lnTo>
                <a:lnTo>
                  <a:pt x="330441" y="156470"/>
                </a:lnTo>
                <a:lnTo>
                  <a:pt x="334111" y="154755"/>
                </a:lnTo>
                <a:lnTo>
                  <a:pt x="376202" y="154755"/>
                </a:lnTo>
                <a:lnTo>
                  <a:pt x="375832" y="153519"/>
                </a:lnTo>
                <a:lnTo>
                  <a:pt x="346413" y="128465"/>
                </a:lnTo>
                <a:lnTo>
                  <a:pt x="338175" y="127603"/>
                </a:lnTo>
                <a:close/>
              </a:path>
              <a:path w="419734" h="212725">
                <a:moveTo>
                  <a:pt x="119560" y="154755"/>
                </a:moveTo>
                <a:lnTo>
                  <a:pt x="85597" y="154755"/>
                </a:lnTo>
                <a:lnTo>
                  <a:pt x="89280" y="156470"/>
                </a:lnTo>
                <a:lnTo>
                  <a:pt x="94602" y="161994"/>
                </a:lnTo>
                <a:lnTo>
                  <a:pt x="96253" y="165817"/>
                </a:lnTo>
                <a:lnTo>
                  <a:pt x="96253" y="174263"/>
                </a:lnTo>
                <a:lnTo>
                  <a:pt x="94602" y="178085"/>
                </a:lnTo>
                <a:lnTo>
                  <a:pt x="89280" y="183610"/>
                </a:lnTo>
                <a:lnTo>
                  <a:pt x="85597" y="185312"/>
                </a:lnTo>
                <a:lnTo>
                  <a:pt x="119563" y="185312"/>
                </a:lnTo>
                <a:lnTo>
                  <a:pt x="121572" y="178589"/>
                </a:lnTo>
                <a:lnTo>
                  <a:pt x="122402" y="170033"/>
                </a:lnTo>
                <a:lnTo>
                  <a:pt x="121572" y="161485"/>
                </a:lnTo>
                <a:lnTo>
                  <a:pt x="119560" y="154755"/>
                </a:lnTo>
                <a:close/>
              </a:path>
              <a:path w="419734" h="212725">
                <a:moveTo>
                  <a:pt x="376202" y="154755"/>
                </a:moveTo>
                <a:lnTo>
                  <a:pt x="342239" y="154755"/>
                </a:lnTo>
                <a:lnTo>
                  <a:pt x="345922" y="156470"/>
                </a:lnTo>
                <a:lnTo>
                  <a:pt x="351243" y="161994"/>
                </a:lnTo>
                <a:lnTo>
                  <a:pt x="352894" y="165817"/>
                </a:lnTo>
                <a:lnTo>
                  <a:pt x="352894" y="174263"/>
                </a:lnTo>
                <a:lnTo>
                  <a:pt x="351243" y="178085"/>
                </a:lnTo>
                <a:lnTo>
                  <a:pt x="345922" y="183610"/>
                </a:lnTo>
                <a:lnTo>
                  <a:pt x="342239" y="185312"/>
                </a:lnTo>
                <a:lnTo>
                  <a:pt x="376205" y="185312"/>
                </a:lnTo>
                <a:lnTo>
                  <a:pt x="378214" y="178589"/>
                </a:lnTo>
                <a:lnTo>
                  <a:pt x="379044" y="170033"/>
                </a:lnTo>
                <a:lnTo>
                  <a:pt x="378214" y="161485"/>
                </a:lnTo>
                <a:lnTo>
                  <a:pt x="376202" y="154755"/>
                </a:lnTo>
                <a:close/>
              </a:path>
              <a:path w="419734" h="212725">
                <a:moveTo>
                  <a:pt x="412484" y="103803"/>
                </a:moveTo>
                <a:lnTo>
                  <a:pt x="27266" y="103803"/>
                </a:lnTo>
                <a:lnTo>
                  <a:pt x="30670" y="106241"/>
                </a:lnTo>
                <a:lnTo>
                  <a:pt x="31965" y="113595"/>
                </a:lnTo>
                <a:lnTo>
                  <a:pt x="29616" y="117125"/>
                </a:lnTo>
                <a:lnTo>
                  <a:pt x="9245" y="121011"/>
                </a:lnTo>
                <a:lnTo>
                  <a:pt x="8445" y="124618"/>
                </a:lnTo>
                <a:lnTo>
                  <a:pt x="7899" y="128441"/>
                </a:lnTo>
                <a:lnTo>
                  <a:pt x="6591" y="149421"/>
                </a:lnTo>
                <a:lnTo>
                  <a:pt x="3505" y="150780"/>
                </a:lnTo>
                <a:lnTo>
                  <a:pt x="1168" y="153752"/>
                </a:lnTo>
                <a:lnTo>
                  <a:pt x="698" y="157460"/>
                </a:lnTo>
                <a:lnTo>
                  <a:pt x="639" y="166414"/>
                </a:lnTo>
                <a:lnTo>
                  <a:pt x="0" y="171507"/>
                </a:lnTo>
                <a:lnTo>
                  <a:pt x="3784" y="176599"/>
                </a:lnTo>
                <a:lnTo>
                  <a:pt x="26746" y="179774"/>
                </a:lnTo>
                <a:lnTo>
                  <a:pt x="26225" y="176574"/>
                </a:lnTo>
                <a:lnTo>
                  <a:pt x="26072" y="174707"/>
                </a:lnTo>
                <a:lnTo>
                  <a:pt x="42240" y="129228"/>
                </a:lnTo>
                <a:lnTo>
                  <a:pt x="81533" y="112325"/>
                </a:lnTo>
                <a:lnTo>
                  <a:pt x="412866" y="112325"/>
                </a:lnTo>
                <a:lnTo>
                  <a:pt x="412757" y="109527"/>
                </a:lnTo>
                <a:lnTo>
                  <a:pt x="412484" y="103803"/>
                </a:lnTo>
                <a:close/>
              </a:path>
              <a:path w="419734" h="212725">
                <a:moveTo>
                  <a:pt x="338175" y="112325"/>
                </a:moveTo>
                <a:lnTo>
                  <a:pt x="81533" y="112325"/>
                </a:lnTo>
                <a:lnTo>
                  <a:pt x="92442" y="113441"/>
                </a:lnTo>
                <a:lnTo>
                  <a:pt x="102811" y="116709"/>
                </a:lnTo>
                <a:lnTo>
                  <a:pt x="132889" y="147945"/>
                </a:lnTo>
                <a:lnTo>
                  <a:pt x="137109" y="170033"/>
                </a:lnTo>
                <a:lnTo>
                  <a:pt x="137068" y="173081"/>
                </a:lnTo>
                <a:lnTo>
                  <a:pt x="136980" y="174707"/>
                </a:lnTo>
                <a:lnTo>
                  <a:pt x="136728" y="176942"/>
                </a:lnTo>
                <a:lnTo>
                  <a:pt x="282981" y="176942"/>
                </a:lnTo>
                <a:lnTo>
                  <a:pt x="282727" y="174707"/>
                </a:lnTo>
                <a:lnTo>
                  <a:pt x="282640" y="173081"/>
                </a:lnTo>
                <a:lnTo>
                  <a:pt x="282600" y="170033"/>
                </a:lnTo>
                <a:lnTo>
                  <a:pt x="283674" y="158711"/>
                </a:lnTo>
                <a:lnTo>
                  <a:pt x="307348" y="122012"/>
                </a:lnTo>
                <a:lnTo>
                  <a:pt x="327272" y="113441"/>
                </a:lnTo>
                <a:lnTo>
                  <a:pt x="338175" y="112325"/>
                </a:lnTo>
                <a:close/>
              </a:path>
              <a:path w="419734" h="212725">
                <a:moveTo>
                  <a:pt x="412866" y="112325"/>
                </a:moveTo>
                <a:lnTo>
                  <a:pt x="338175" y="112325"/>
                </a:lnTo>
                <a:lnTo>
                  <a:pt x="349083" y="113441"/>
                </a:lnTo>
                <a:lnTo>
                  <a:pt x="359452" y="116709"/>
                </a:lnTo>
                <a:lnTo>
                  <a:pt x="389531" y="147945"/>
                </a:lnTo>
                <a:lnTo>
                  <a:pt x="393750" y="170033"/>
                </a:lnTo>
                <a:lnTo>
                  <a:pt x="393699" y="173081"/>
                </a:lnTo>
                <a:lnTo>
                  <a:pt x="393585" y="174593"/>
                </a:lnTo>
                <a:lnTo>
                  <a:pt x="415937" y="171507"/>
                </a:lnTo>
                <a:lnTo>
                  <a:pt x="419709" y="166414"/>
                </a:lnTo>
                <a:lnTo>
                  <a:pt x="419090" y="161485"/>
                </a:lnTo>
                <a:lnTo>
                  <a:pt x="419011" y="152368"/>
                </a:lnTo>
                <a:lnTo>
                  <a:pt x="418579" y="148977"/>
                </a:lnTo>
                <a:lnTo>
                  <a:pt x="416598" y="146196"/>
                </a:lnTo>
                <a:lnTo>
                  <a:pt x="413892" y="144710"/>
                </a:lnTo>
                <a:lnTo>
                  <a:pt x="413617" y="133754"/>
                </a:lnTo>
                <a:lnTo>
                  <a:pt x="413206" y="121011"/>
                </a:lnTo>
                <a:lnTo>
                  <a:pt x="412866" y="112325"/>
                </a:lnTo>
                <a:close/>
              </a:path>
              <a:path w="419734" h="212725">
                <a:moveTo>
                  <a:pt x="278230" y="0"/>
                </a:moveTo>
                <a:lnTo>
                  <a:pt x="226865" y="2393"/>
                </a:lnTo>
                <a:lnTo>
                  <a:pt x="184962" y="8845"/>
                </a:lnTo>
                <a:lnTo>
                  <a:pt x="130730" y="33315"/>
                </a:lnTo>
                <a:lnTo>
                  <a:pt x="78955" y="67748"/>
                </a:lnTo>
                <a:lnTo>
                  <a:pt x="65174" y="70457"/>
                </a:lnTo>
                <a:lnTo>
                  <a:pt x="29375" y="87725"/>
                </a:lnTo>
                <a:lnTo>
                  <a:pt x="14528" y="106241"/>
                </a:lnTo>
                <a:lnTo>
                  <a:pt x="27266" y="103803"/>
                </a:lnTo>
                <a:lnTo>
                  <a:pt x="412484" y="103803"/>
                </a:lnTo>
                <a:lnTo>
                  <a:pt x="412153" y="96856"/>
                </a:lnTo>
                <a:lnTo>
                  <a:pt x="392595" y="96856"/>
                </a:lnTo>
                <a:lnTo>
                  <a:pt x="389674" y="93821"/>
                </a:lnTo>
                <a:lnTo>
                  <a:pt x="389674" y="86315"/>
                </a:lnTo>
                <a:lnTo>
                  <a:pt x="392595" y="83280"/>
                </a:lnTo>
                <a:lnTo>
                  <a:pt x="411352" y="83280"/>
                </a:lnTo>
                <a:lnTo>
                  <a:pt x="411222" y="81489"/>
                </a:lnTo>
                <a:lnTo>
                  <a:pt x="134975" y="81489"/>
                </a:lnTo>
                <a:lnTo>
                  <a:pt x="127700" y="80755"/>
                </a:lnTo>
                <a:lnTo>
                  <a:pt x="121246" y="77938"/>
                </a:lnTo>
                <a:lnTo>
                  <a:pt x="116498" y="73147"/>
                </a:lnTo>
                <a:lnTo>
                  <a:pt x="114338" y="66490"/>
                </a:lnTo>
                <a:lnTo>
                  <a:pt x="132673" y="55315"/>
                </a:lnTo>
                <a:lnTo>
                  <a:pt x="173477" y="34363"/>
                </a:lnTo>
                <a:lnTo>
                  <a:pt x="214299" y="24136"/>
                </a:lnTo>
                <a:lnTo>
                  <a:pt x="227339" y="24136"/>
                </a:lnTo>
                <a:lnTo>
                  <a:pt x="227380" y="22688"/>
                </a:lnTo>
                <a:lnTo>
                  <a:pt x="245491" y="21323"/>
                </a:lnTo>
                <a:lnTo>
                  <a:pt x="264537" y="20518"/>
                </a:lnTo>
                <a:lnTo>
                  <a:pt x="284027" y="20268"/>
                </a:lnTo>
                <a:lnTo>
                  <a:pt x="399890" y="20268"/>
                </a:lnTo>
                <a:lnTo>
                  <a:pt x="394523" y="14427"/>
                </a:lnTo>
                <a:lnTo>
                  <a:pt x="385174" y="9828"/>
                </a:lnTo>
                <a:lnTo>
                  <a:pt x="373849" y="6965"/>
                </a:lnTo>
                <a:lnTo>
                  <a:pt x="330182" y="1558"/>
                </a:lnTo>
                <a:lnTo>
                  <a:pt x="278230" y="0"/>
                </a:lnTo>
                <a:close/>
              </a:path>
              <a:path w="419734" h="212725">
                <a:moveTo>
                  <a:pt x="227339" y="24136"/>
                </a:moveTo>
                <a:lnTo>
                  <a:pt x="214299" y="24136"/>
                </a:lnTo>
                <a:lnTo>
                  <a:pt x="212750" y="78085"/>
                </a:lnTo>
                <a:lnTo>
                  <a:pt x="134975" y="81489"/>
                </a:lnTo>
                <a:lnTo>
                  <a:pt x="411222" y="81489"/>
                </a:lnTo>
                <a:lnTo>
                  <a:pt x="410935" y="77539"/>
                </a:lnTo>
                <a:lnTo>
                  <a:pt x="225805" y="77539"/>
                </a:lnTo>
                <a:lnTo>
                  <a:pt x="227339" y="24136"/>
                </a:lnTo>
                <a:close/>
              </a:path>
              <a:path w="419734" h="212725">
                <a:moveTo>
                  <a:pt x="399890" y="20268"/>
                </a:moveTo>
                <a:lnTo>
                  <a:pt x="284027" y="20268"/>
                </a:lnTo>
                <a:lnTo>
                  <a:pt x="303466" y="20567"/>
                </a:lnTo>
                <a:lnTo>
                  <a:pt x="303489" y="21088"/>
                </a:lnTo>
                <a:lnTo>
                  <a:pt x="310972" y="73996"/>
                </a:lnTo>
                <a:lnTo>
                  <a:pt x="225805" y="77539"/>
                </a:lnTo>
                <a:lnTo>
                  <a:pt x="410935" y="77539"/>
                </a:lnTo>
                <a:lnTo>
                  <a:pt x="410636" y="73425"/>
                </a:lnTo>
                <a:lnTo>
                  <a:pt x="324091" y="73425"/>
                </a:lnTo>
                <a:lnTo>
                  <a:pt x="316687" y="21088"/>
                </a:lnTo>
                <a:lnTo>
                  <a:pt x="400643" y="21088"/>
                </a:lnTo>
                <a:lnTo>
                  <a:pt x="399890" y="20268"/>
                </a:lnTo>
                <a:close/>
              </a:path>
              <a:path w="419734" h="212725">
                <a:moveTo>
                  <a:pt x="400643" y="21088"/>
                </a:moveTo>
                <a:lnTo>
                  <a:pt x="316687" y="21088"/>
                </a:lnTo>
                <a:lnTo>
                  <a:pt x="331599" y="22028"/>
                </a:lnTo>
                <a:lnTo>
                  <a:pt x="345662" y="23320"/>
                </a:lnTo>
                <a:lnTo>
                  <a:pt x="386499" y="33166"/>
                </a:lnTo>
                <a:lnTo>
                  <a:pt x="387984" y="46094"/>
                </a:lnTo>
                <a:lnTo>
                  <a:pt x="386333" y="56833"/>
                </a:lnTo>
                <a:lnTo>
                  <a:pt x="380280" y="64738"/>
                </a:lnTo>
                <a:lnTo>
                  <a:pt x="371063" y="69747"/>
                </a:lnTo>
                <a:lnTo>
                  <a:pt x="359917" y="71799"/>
                </a:lnTo>
                <a:lnTo>
                  <a:pt x="324091" y="73425"/>
                </a:lnTo>
                <a:lnTo>
                  <a:pt x="410636" y="73425"/>
                </a:lnTo>
                <a:lnTo>
                  <a:pt x="405968" y="34156"/>
                </a:lnTo>
                <a:lnTo>
                  <a:pt x="401565" y="22092"/>
                </a:lnTo>
                <a:lnTo>
                  <a:pt x="400643" y="210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004" y="2890113"/>
            <a:ext cx="7884007" cy="8858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8004" y="11748693"/>
            <a:ext cx="7884159" cy="140335"/>
          </a:xfrm>
          <a:custGeom>
            <a:avLst/>
            <a:gdLst/>
            <a:ahLst/>
            <a:cxnLst/>
            <a:rect l="l" t="t" r="r" b="b"/>
            <a:pathLst>
              <a:path w="7884159" h="140334">
                <a:moveTo>
                  <a:pt x="7883994" y="0"/>
                </a:moveTo>
                <a:lnTo>
                  <a:pt x="0" y="0"/>
                </a:lnTo>
                <a:lnTo>
                  <a:pt x="0" y="139992"/>
                </a:lnTo>
                <a:lnTo>
                  <a:pt x="7883994" y="139992"/>
                </a:lnTo>
                <a:lnTo>
                  <a:pt x="7883994" y="0"/>
                </a:lnTo>
                <a:close/>
              </a:path>
            </a:pathLst>
          </a:custGeom>
          <a:solidFill>
            <a:srgbClr val="B0C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5299" y="11936565"/>
            <a:ext cx="24320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Meteora </a:t>
            </a:r>
            <a:r>
              <a:rPr sz="1500" spc="-20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Religious</a:t>
            </a:r>
            <a:r>
              <a:rPr sz="15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231F20"/>
                </a:solidFill>
                <a:latin typeface="Arial"/>
                <a:cs typeface="Arial"/>
              </a:rPr>
              <a:t>heritage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895600" y="990257"/>
            <a:ext cx="2056658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48820">
              <a:lnSpc>
                <a:spcPct val="100000"/>
              </a:lnSpc>
              <a:spcBef>
                <a:spcPts val="100"/>
              </a:spcBef>
            </a:pPr>
            <a:r>
              <a:rPr lang="en-US" spc="-265" dirty="0">
                <a:latin typeface="Symbol" panose="05050102010706020507" pitchFamily="18" charset="2"/>
              </a:rPr>
              <a:t>QALASSA - </a:t>
            </a:r>
            <a:r>
              <a:rPr lang="en-US" spc="-265" dirty="0"/>
              <a:t>Discover Greece by Sea </a:t>
            </a:r>
            <a:endParaRPr spc="-270" dirty="0"/>
          </a:p>
        </p:txBody>
      </p:sp>
      <p:sp>
        <p:nvSpPr>
          <p:cNvPr id="4" name="object 4"/>
          <p:cNvSpPr txBox="1"/>
          <p:nvPr/>
        </p:nvSpPr>
        <p:spPr>
          <a:xfrm>
            <a:off x="1143000" y="7246081"/>
            <a:ext cx="7543800" cy="36433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 marR="5080">
              <a:lnSpc>
                <a:spcPts val="5510"/>
              </a:lnSpc>
              <a:spcBef>
                <a:spcPts val="910"/>
              </a:spcBef>
            </a:pPr>
            <a:r>
              <a:rPr sz="5200" spc="-55" dirty="0">
                <a:solidFill>
                  <a:srgbClr val="FFFFFF"/>
                </a:solidFill>
                <a:latin typeface="Trebuchet MS"/>
                <a:cs typeface="Trebuchet MS"/>
              </a:rPr>
              <a:t>Linking</a:t>
            </a:r>
            <a:r>
              <a:rPr sz="5200" spc="-3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200" spc="-190" dirty="0">
                <a:solidFill>
                  <a:srgbClr val="FFFFFF"/>
                </a:solidFill>
                <a:latin typeface="Trebuchet MS"/>
                <a:cs typeface="Trebuchet MS"/>
              </a:rPr>
              <a:t>Greece’s  </a:t>
            </a:r>
            <a:r>
              <a:rPr sz="5200" spc="-55" dirty="0">
                <a:solidFill>
                  <a:srgbClr val="FFFFFF"/>
                </a:solidFill>
                <a:latin typeface="Trebuchet MS"/>
                <a:cs typeface="Trebuchet MS"/>
              </a:rPr>
              <a:t>Magnificent  </a:t>
            </a:r>
            <a:r>
              <a:rPr sz="5200" spc="-40" dirty="0">
                <a:solidFill>
                  <a:srgbClr val="FFFFFF"/>
                </a:solidFill>
                <a:latin typeface="Trebuchet MS"/>
                <a:cs typeface="Trebuchet MS"/>
              </a:rPr>
              <a:t>Islands</a:t>
            </a:r>
            <a:endParaRPr sz="5200" dirty="0">
              <a:latin typeface="Trebuchet MS"/>
              <a:cs typeface="Trebuchet MS"/>
            </a:endParaRPr>
          </a:p>
          <a:p>
            <a:pPr marL="12700">
              <a:lnSpc>
                <a:spcPts val="5450"/>
              </a:lnSpc>
            </a:pPr>
            <a:r>
              <a:rPr sz="5200" spc="-200" dirty="0">
                <a:solidFill>
                  <a:srgbClr val="FFFFFF"/>
                </a:solidFill>
                <a:latin typeface="Trebuchet MS"/>
                <a:cs typeface="Trebuchet MS"/>
              </a:rPr>
              <a:t>with </a:t>
            </a:r>
            <a:r>
              <a:rPr sz="5200" spc="-105" dirty="0">
                <a:solidFill>
                  <a:srgbClr val="FFFFFF"/>
                </a:solidFill>
                <a:latin typeface="Trebuchet MS"/>
                <a:cs typeface="Trebuchet MS"/>
              </a:rPr>
              <a:t>Rib</a:t>
            </a:r>
            <a:r>
              <a:rPr sz="5200" spc="-4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200" spc="10" dirty="0">
                <a:solidFill>
                  <a:srgbClr val="FFFFFF"/>
                </a:solidFill>
                <a:latin typeface="Trebuchet MS"/>
                <a:cs typeface="Trebuchet MS"/>
              </a:rPr>
              <a:t>Boats</a:t>
            </a:r>
            <a:r>
              <a:rPr lang="en-US" sz="5200" spc="10" dirty="0">
                <a:solidFill>
                  <a:srgbClr val="FFFFFF"/>
                </a:solidFill>
                <a:latin typeface="Trebuchet MS"/>
                <a:cs typeface="Trebuchet MS"/>
              </a:rPr>
              <a:t>, Catamarans and  </a:t>
            </a:r>
          </a:p>
          <a:p>
            <a:pPr marL="12700">
              <a:lnSpc>
                <a:spcPts val="5450"/>
              </a:lnSpc>
            </a:pPr>
            <a:r>
              <a:rPr lang="en-US" sz="5200" spc="10" dirty="0">
                <a:solidFill>
                  <a:srgbClr val="FFFFFF"/>
                </a:solidFill>
                <a:latin typeface="Trebuchet MS"/>
                <a:cs typeface="Trebuchet MS"/>
              </a:rPr>
              <a:t>&amp; Yacht Charters </a:t>
            </a:r>
            <a:endParaRPr sz="52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004" y="11412004"/>
            <a:ext cx="16992600" cy="143510"/>
          </a:xfrm>
          <a:custGeom>
            <a:avLst/>
            <a:gdLst/>
            <a:ahLst/>
            <a:cxnLst/>
            <a:rect l="l" t="t" r="r" b="b"/>
            <a:pathLst>
              <a:path w="16992600" h="143509">
                <a:moveTo>
                  <a:pt x="16992003" y="0"/>
                </a:moveTo>
                <a:lnTo>
                  <a:pt x="0" y="0"/>
                </a:lnTo>
                <a:lnTo>
                  <a:pt x="0" y="143052"/>
                </a:lnTo>
                <a:lnTo>
                  <a:pt x="16992003" y="143052"/>
                </a:lnTo>
                <a:lnTo>
                  <a:pt x="16992003" y="0"/>
                </a:lnTo>
                <a:close/>
              </a:path>
            </a:pathLst>
          </a:custGeom>
          <a:solidFill>
            <a:srgbClr val="00B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2" name="Picture 11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58835770-FFE8-4D65-8504-58B47943D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68" y="1649412"/>
            <a:ext cx="13379464" cy="949658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D3C20B3-CA8D-4CC7-9CDC-C75067AD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492AA-4482-44CD-99DA-8A73E02C7EEE}"/>
              </a:ext>
            </a:extLst>
          </p:cNvPr>
          <p:cNvSpPr txBox="1"/>
          <p:nvPr/>
        </p:nvSpPr>
        <p:spPr>
          <a:xfrm>
            <a:off x="3302016" y="2042511"/>
            <a:ext cx="1168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solidFill>
                  <a:srgbClr val="3CA6EE"/>
                </a:solidFill>
              </a:rPr>
              <a:t>Γεια σας</a:t>
            </a:r>
            <a:r>
              <a:rPr lang="en-US" sz="4400" dirty="0">
                <a:solidFill>
                  <a:srgbClr val="3CA6EE"/>
                </a:solidFill>
              </a:rPr>
              <a:t> from your trusted team @ Travelive</a:t>
            </a:r>
          </a:p>
        </p:txBody>
      </p:sp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994DCB4-FF19-451C-9EA8-39ABDFE3E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23" y="2971800"/>
            <a:ext cx="15849354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54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229600" y="6456435"/>
            <a:ext cx="9348214" cy="3852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0" algn="ctr">
              <a:lnSpc>
                <a:spcPct val="114599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4000" spc="11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priori</a:t>
            </a:r>
            <a:r>
              <a:rPr sz="4000" spc="3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t</a:t>
            </a:r>
            <a:r>
              <a:rPr sz="4000" spc="1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y@t</a:t>
            </a:r>
            <a:r>
              <a:rPr sz="4000" spc="-8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r</a:t>
            </a:r>
            <a:r>
              <a:rPr sz="4000" spc="-85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a</a:t>
            </a:r>
            <a:r>
              <a:rPr sz="4000" spc="5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v</a:t>
            </a:r>
            <a:r>
              <a:rPr sz="4000" spc="3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eli</a:t>
            </a:r>
            <a:r>
              <a:rPr sz="4000" spc="5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v</a:t>
            </a:r>
            <a:r>
              <a:rPr sz="4000" spc="-10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e</a:t>
            </a:r>
            <a:r>
              <a:rPr sz="4000" spc="-15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.</a:t>
            </a:r>
            <a:r>
              <a:rPr sz="4000" spc="-6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c</a:t>
            </a:r>
            <a:r>
              <a:rPr sz="4000" spc="20" dirty="0">
                <a:solidFill>
                  <a:srgbClr val="464648"/>
                </a:solidFill>
                <a:latin typeface="Arial"/>
                <a:cs typeface="Arial"/>
                <a:hlinkClick r:id="rId3"/>
              </a:rPr>
              <a:t>om</a:t>
            </a:r>
            <a:r>
              <a:rPr lang="en-US" sz="4000" spc="2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sz="4000" spc="10" dirty="0">
                <a:solidFill>
                  <a:srgbClr val="464648"/>
                </a:solidFill>
                <a:latin typeface="Arial"/>
                <a:cs typeface="Arial"/>
              </a:rPr>
              <a:t> </a:t>
            </a:r>
            <a:r>
              <a:rPr lang="en-US" sz="4000" spc="5" dirty="0">
                <a:solidFill>
                  <a:srgbClr val="464648"/>
                </a:solidFill>
                <a:latin typeface="Arial"/>
                <a:cs typeface="Arial"/>
                <a:hlinkClick r:id="rId4"/>
              </a:rPr>
              <a:t>www.</a:t>
            </a:r>
            <a:r>
              <a:rPr sz="4000" spc="5" dirty="0">
                <a:solidFill>
                  <a:srgbClr val="464648"/>
                </a:solidFill>
                <a:latin typeface="Arial"/>
                <a:cs typeface="Arial"/>
                <a:hlinkClick r:id="rId4"/>
              </a:rPr>
              <a:t>travelive.com</a:t>
            </a:r>
            <a:endParaRPr lang="en-US" sz="4000" dirty="0">
              <a:latin typeface="Arial"/>
              <a:cs typeface="Arial"/>
            </a:endParaRPr>
          </a:p>
          <a:p>
            <a:pPr marL="12700" marR="107950" algn="ctr">
              <a:lnSpc>
                <a:spcPct val="114599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4000" spc="190" dirty="0">
                <a:solidFill>
                  <a:srgbClr val="464648"/>
                </a:solidFill>
                <a:latin typeface="Arial"/>
                <a:cs typeface="Arial"/>
              </a:rPr>
              <a:t>888</a:t>
            </a:r>
            <a:r>
              <a:rPr lang="en-US" sz="4000" spc="190" dirty="0">
                <a:solidFill>
                  <a:srgbClr val="464648"/>
                </a:solidFill>
                <a:latin typeface="Arial"/>
                <a:cs typeface="Arial"/>
              </a:rPr>
              <a:t>.</a:t>
            </a:r>
            <a:r>
              <a:rPr sz="4000" spc="-40" dirty="0">
                <a:solidFill>
                  <a:srgbClr val="464648"/>
                </a:solidFill>
                <a:latin typeface="Arial"/>
                <a:cs typeface="Arial"/>
              </a:rPr>
              <a:t>377</a:t>
            </a:r>
            <a:r>
              <a:rPr lang="en-US" sz="4000" spc="-40" dirty="0">
                <a:solidFill>
                  <a:srgbClr val="464648"/>
                </a:solidFill>
                <a:latin typeface="Arial"/>
                <a:cs typeface="Arial"/>
              </a:rPr>
              <a:t>.</a:t>
            </a:r>
            <a:r>
              <a:rPr lang="en-US" sz="4000" spc="-330" dirty="0">
                <a:solidFill>
                  <a:srgbClr val="464648"/>
                </a:solidFill>
                <a:latin typeface="Arial"/>
                <a:cs typeface="Arial"/>
              </a:rPr>
              <a:t>LIVE (</a:t>
            </a:r>
            <a:r>
              <a:rPr sz="4000" spc="110" dirty="0">
                <a:solidFill>
                  <a:srgbClr val="464648"/>
                </a:solidFill>
                <a:latin typeface="Arial"/>
                <a:cs typeface="Arial"/>
              </a:rPr>
              <a:t>5483</a:t>
            </a:r>
            <a:r>
              <a:rPr lang="en-US" sz="4000" spc="110" dirty="0">
                <a:solidFill>
                  <a:srgbClr val="464648"/>
                </a:solidFill>
                <a:latin typeface="Arial"/>
                <a:cs typeface="Arial"/>
              </a:rPr>
              <a:t>)</a:t>
            </a:r>
            <a:endParaRPr sz="40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20"/>
              </a:spcBef>
            </a:pPr>
            <a:r>
              <a:rPr sz="4000" spc="20" dirty="0">
                <a:solidFill>
                  <a:srgbClr val="464648"/>
                </a:solidFill>
                <a:latin typeface="Arial"/>
                <a:cs typeface="Arial"/>
              </a:rPr>
              <a:t>facebook.com/</a:t>
            </a:r>
            <a:r>
              <a:rPr lang="en-US" sz="4000" spc="20" dirty="0">
                <a:solidFill>
                  <a:srgbClr val="464648"/>
                </a:solidFill>
                <a:latin typeface="Arial"/>
                <a:cs typeface="Arial"/>
              </a:rPr>
              <a:t>T</a:t>
            </a:r>
            <a:r>
              <a:rPr sz="4000" spc="20" dirty="0">
                <a:solidFill>
                  <a:srgbClr val="464648"/>
                </a:solidFill>
                <a:latin typeface="Arial"/>
                <a:cs typeface="Arial"/>
              </a:rPr>
              <a:t>ravelive</a:t>
            </a:r>
            <a:r>
              <a:rPr lang="en-US" sz="4000" spc="20" dirty="0">
                <a:solidFill>
                  <a:srgbClr val="464648"/>
                </a:solidFill>
                <a:latin typeface="Arial"/>
                <a:cs typeface="Arial"/>
              </a:rPr>
              <a:t> instagram.com/</a:t>
            </a:r>
            <a:r>
              <a:rPr lang="en-US" sz="4000" spc="20" dirty="0" err="1">
                <a:solidFill>
                  <a:srgbClr val="464648"/>
                </a:solidFill>
                <a:latin typeface="Arial"/>
                <a:cs typeface="Arial"/>
              </a:rPr>
              <a:t>travelivecom</a:t>
            </a:r>
            <a:endParaRPr lang="en-US" sz="4000" spc="20" dirty="0">
              <a:solidFill>
                <a:srgbClr val="46464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7" name="Picture 6" descr="A picture containing indoor, sitting, table, laying&#10;&#10;Description automatically generated">
            <a:extLst>
              <a:ext uri="{FF2B5EF4-FFF2-40B4-BE49-F238E27FC236}">
                <a16:creationId xmlns:a16="http://schemas.microsoft.com/office/drawing/2014/main" id="{BCB7C150-CA4E-4D75-95CE-0E69592B5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13296" r="6652" b="28852"/>
          <a:stretch/>
        </p:blipFill>
        <p:spPr>
          <a:xfrm rot="5400000">
            <a:off x="465496" y="3608164"/>
            <a:ext cx="8764898" cy="5951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B7AE0-C628-413D-AFEF-3E45B29E6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59041" y="3456401"/>
            <a:ext cx="6689332" cy="142604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5392" rIns="0" bIns="-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9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Ευχαριστώ</a:t>
            </a:r>
            <a:r>
              <a:rPr kumimoji="0" lang="en-US" altLang="en-US" sz="96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!!!</a:t>
            </a:r>
            <a:r>
              <a:rPr kumimoji="0" lang="el-GR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D3C20B3-CA8D-4CC7-9CDC-C75067AD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8ECCB7-55EC-4780-BCA5-3C680C80B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8" y="4425959"/>
            <a:ext cx="7681303" cy="68284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C8C7DD-F2F8-41CE-AB1A-95FC321577AD}"/>
              </a:ext>
            </a:extLst>
          </p:cNvPr>
          <p:cNvSpPr txBox="1"/>
          <p:nvPr/>
        </p:nvSpPr>
        <p:spPr>
          <a:xfrm>
            <a:off x="-838200" y="2229799"/>
            <a:ext cx="15971900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4800" spc="130" dirty="0">
                <a:solidFill>
                  <a:srgbClr val="F89727"/>
                </a:solidFill>
                <a:latin typeface="Arial"/>
                <a:cs typeface="Arial"/>
              </a:rPr>
              <a:t>New and improved services in 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13C206-BC03-4398-97C5-341C22AEA5E4}"/>
              </a:ext>
            </a:extLst>
          </p:cNvPr>
          <p:cNvSpPr txBox="1"/>
          <p:nvPr/>
        </p:nvSpPr>
        <p:spPr>
          <a:xfrm>
            <a:off x="8915400" y="3581400"/>
            <a:ext cx="8755581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50000"/>
                  </a:schemeClr>
                </a:solidFill>
              </a:rPr>
              <a:t>Secure Agent Portal where you will be able to:</a:t>
            </a:r>
          </a:p>
          <a:p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Book tours, transfers and </a:t>
            </a:r>
            <a:r>
              <a:rPr lang="en-US" sz="4800" dirty="0" err="1">
                <a:solidFill>
                  <a:schemeClr val="bg1">
                    <a:lumMod val="50000"/>
                  </a:schemeClr>
                </a:solidFill>
              </a:rPr>
              <a:t>shorex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 online</a:t>
            </a:r>
          </a:p>
          <a:p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View your bookings, check balances and commissions and download documents</a:t>
            </a:r>
          </a:p>
          <a:p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Use our secure online payment system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E4761A-6BDB-45B8-A536-B09B6480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689" y="6096000"/>
            <a:ext cx="438150" cy="3333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4F613E-B9F7-4AB6-A31B-5D1FC29F8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689" y="8355038"/>
            <a:ext cx="438150" cy="3333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0EABFD-8FB0-4886-96DC-7531CB29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689" y="11152826"/>
            <a:ext cx="4381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12544" y="1981200"/>
            <a:ext cx="15662909" cy="1374030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6000" spc="130" dirty="0">
                <a:solidFill>
                  <a:srgbClr val="F89727"/>
                </a:solidFill>
                <a:latin typeface="Arial"/>
                <a:cs typeface="Arial"/>
              </a:rPr>
              <a:t>New and improved services in 2020</a:t>
            </a:r>
          </a:p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Additional staff, more training and new technology in order </a:t>
            </a:r>
            <a:r>
              <a:rPr lang="en-US" sz="3600" spc="13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			increase efficiency </a:t>
            </a: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– faster turnaround time</a:t>
            </a:r>
          </a:p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Integration with the </a:t>
            </a:r>
            <a:r>
              <a:rPr lang="en-US" sz="3600" spc="13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Axus</a:t>
            </a: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travel app</a:t>
            </a:r>
          </a:p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Sharing expertise with the end user. Always available to 		    	    schedule conference calls with your clients</a:t>
            </a:r>
          </a:p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Frequent FAM trips, newsletter blasts and Webinars for 		    		    agent trainings</a:t>
            </a:r>
          </a:p>
          <a:p>
            <a:pPr marL="12700" marR="5080" indent="1454150">
              <a:lnSpc>
                <a:spcPts val="8120"/>
              </a:lnSpc>
              <a:spcBef>
                <a:spcPts val="1145"/>
              </a:spcBef>
            </a:pPr>
            <a:r>
              <a:rPr lang="en-US" sz="3600" spc="1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MICE, special events, and groups dedicated department</a:t>
            </a:r>
            <a:endParaRPr lang="en-US" sz="6000" spc="13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 indent="1454150" algn="ctr">
              <a:lnSpc>
                <a:spcPts val="8120"/>
              </a:lnSpc>
              <a:spcBef>
                <a:spcPts val="1145"/>
              </a:spcBef>
            </a:pPr>
            <a:endParaRPr lang="en-US" sz="7550" spc="130" dirty="0">
              <a:solidFill>
                <a:srgbClr val="F89727"/>
              </a:solidFill>
              <a:latin typeface="Arial"/>
              <a:cs typeface="Arial"/>
            </a:endParaRPr>
          </a:p>
          <a:p>
            <a:pPr marL="12700" marR="5080" indent="1454150" algn="ctr">
              <a:lnSpc>
                <a:spcPts val="8120"/>
              </a:lnSpc>
              <a:spcBef>
                <a:spcPts val="1145"/>
              </a:spcBef>
            </a:pPr>
            <a:endParaRPr lang="en-US" sz="7550" spc="130" dirty="0">
              <a:solidFill>
                <a:srgbClr val="F89727"/>
              </a:solidFill>
              <a:latin typeface="Arial"/>
              <a:cs typeface="Arial"/>
            </a:endParaRPr>
          </a:p>
          <a:p>
            <a:pPr marL="12700" marR="5080" indent="1454150" algn="ctr">
              <a:lnSpc>
                <a:spcPts val="8120"/>
              </a:lnSpc>
              <a:spcBef>
                <a:spcPts val="1145"/>
              </a:spcBef>
            </a:pPr>
            <a:endParaRPr sz="75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D3C20B3-CA8D-4CC7-9CDC-C75067AD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D8A327-B0E1-4A12-8F78-325E7FFB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21" y="3701693"/>
            <a:ext cx="466725" cy="384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A85AC-0A83-4D4F-B992-F0D57298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21" y="5914066"/>
            <a:ext cx="469433" cy="384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15A82-3EB9-401E-9503-6DA2D1D69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21" y="7037577"/>
            <a:ext cx="469433" cy="384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42D889-6148-4794-8CC8-8A36B5362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22" y="9249669"/>
            <a:ext cx="469433" cy="384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244057-C85D-499F-9115-95C609EF9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21" y="11443996"/>
            <a:ext cx="469433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8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dirty="0"/>
              <a:t>Athens,</a:t>
            </a:r>
            <a:r>
              <a:rPr spc="-100" dirty="0"/>
              <a:t> </a:t>
            </a:r>
            <a:r>
              <a:rPr spc="-55" dirty="0"/>
              <a:t>Greece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58366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pc="-45" dirty="0"/>
              <a:t>Boca </a:t>
            </a:r>
            <a:r>
              <a:rPr spc="-20" dirty="0"/>
              <a:t>Raton,</a:t>
            </a:r>
            <a:r>
              <a:rPr spc="-110" dirty="0"/>
              <a:t> </a:t>
            </a:r>
            <a:r>
              <a:rPr spc="20" dirty="0"/>
              <a:t>Florida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22764" y="12803498"/>
            <a:ext cx="110489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95" dirty="0">
                <a:solidFill>
                  <a:srgbClr val="808285"/>
                </a:solidFill>
                <a:latin typeface="Arial"/>
                <a:cs typeface="Arial"/>
              </a:rPr>
              <a:t>|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5935" y="12803498"/>
            <a:ext cx="1688464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55"/>
              </a:lnSpc>
            </a:pPr>
            <a:r>
              <a:rPr sz="2200" spc="5" dirty="0">
                <a:solidFill>
                  <a:srgbClr val="F89727"/>
                </a:solidFill>
                <a:latin typeface="Arial"/>
                <a:cs typeface="Arial"/>
              </a:rPr>
              <a:t>travelive.com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828C624-9CF8-4F82-9223-69DEA6B6E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88" y="1861116"/>
            <a:ext cx="13325024" cy="99937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464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2262</Words>
  <Application>Microsoft Office PowerPoint</Application>
  <PresentationFormat>Custom</PresentationFormat>
  <Paragraphs>1149</Paragraphs>
  <Slides>65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inherit</vt:lpstr>
      <vt:lpstr>Symbol</vt:lpstr>
      <vt:lpstr>Times New Roman</vt:lpstr>
      <vt:lpstr>Trebuchet MS</vt:lpstr>
      <vt:lpstr>Office Theme</vt:lpstr>
      <vt:lpstr>PowerPoint Presentation</vt:lpstr>
      <vt:lpstr>PowerPoint Presentation</vt:lpstr>
      <vt:lpstr>Who we are and what we can do for you</vt:lpstr>
      <vt:lpstr>PowerPoint Presentation</vt:lpstr>
      <vt:lpstr>PowerPoint Presentation</vt:lpstr>
      <vt:lpstr>Founded by an IC, solving the problems of selling Europe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SERVICE FROM USA TO ATHENS</vt:lpstr>
      <vt:lpstr>PowerPoint Presentation</vt:lpstr>
      <vt:lpstr>PowerPoint Presentation</vt:lpstr>
      <vt:lpstr>REVIVAL OF ATHENS  - no longer a transit destination</vt:lpstr>
      <vt:lpstr>PowerPoint Presentation</vt:lpstr>
      <vt:lpstr>CYCLADES</vt:lpstr>
      <vt:lpstr>CYCLADES</vt:lpstr>
      <vt:lpstr>MYKONOS – not just for party goers</vt:lpstr>
      <vt:lpstr>SANTORINI – go beyond the Caldera</vt:lpstr>
      <vt:lpstr>NEW! SANTORINI AS A BEACH DESTINATION</vt:lpstr>
      <vt:lpstr>NAXOS – Green oasis in the Cyclades</vt:lpstr>
      <vt:lpstr>PAROS – Authentic Cyclades paired with exquisite accommodation </vt:lpstr>
      <vt:lpstr>MILOS – Sailing paradise</vt:lpstr>
      <vt:lpstr>FOLEGANDROS – Santorini without the crowds</vt:lpstr>
      <vt:lpstr>IOS for pristine beaches</vt:lpstr>
      <vt:lpstr>CRETE</vt:lpstr>
      <vt:lpstr>CRETE – 4 regions – thousands of experiences</vt:lpstr>
      <vt:lpstr>CRETE New Properties</vt:lpstr>
      <vt:lpstr>CRETE</vt:lpstr>
      <vt:lpstr>CRETAN FILOXENIA</vt:lpstr>
      <vt:lpstr>IONIAN</vt:lpstr>
      <vt:lpstr>IONIAN</vt:lpstr>
      <vt:lpstr>CORFU</vt:lpstr>
      <vt:lpstr>KEFALONIA</vt:lpstr>
      <vt:lpstr>ZAKYNTHOS</vt:lpstr>
      <vt:lpstr>SARONIC – Hop skip and a wink from Athens</vt:lpstr>
      <vt:lpstr>SARONIC</vt:lpstr>
      <vt:lpstr>SPETSES</vt:lpstr>
      <vt:lpstr>HYDRA</vt:lpstr>
      <vt:lpstr>PELOPONNESE- The cradle of Wellness</vt:lpstr>
      <vt:lpstr>PELOPONNESE</vt:lpstr>
      <vt:lpstr>PELOPONNESE</vt:lpstr>
      <vt:lpstr>CORINTH</vt:lpstr>
      <vt:lpstr>NEMEA – For Wine lovers</vt:lpstr>
      <vt:lpstr>MYCENAE for history buffs</vt:lpstr>
      <vt:lpstr>NAFPLION for Romantics</vt:lpstr>
      <vt:lpstr>PORTO HELI</vt:lpstr>
      <vt:lpstr>MONEMVASIA – Farm to Table dining</vt:lpstr>
      <vt:lpstr>EUPHORIA RETREAT – MYSTRAS Fully Holistic Wellness Resort</vt:lpstr>
      <vt:lpstr>PYLOS – Combination of luxury retreats and immersive tours</vt:lpstr>
      <vt:lpstr>OLYMPIA</vt:lpstr>
      <vt:lpstr>NORTHERN GREECE – Spiritual experiences </vt:lpstr>
      <vt:lpstr>NORTHERN GREECE</vt:lpstr>
      <vt:lpstr>THESSALONIKI</vt:lpstr>
      <vt:lpstr>CHALKIDIKI</vt:lpstr>
      <vt:lpstr>KAVALA</vt:lpstr>
      <vt:lpstr>VERGINA</vt:lpstr>
      <vt:lpstr>ZAGORIA</vt:lpstr>
      <vt:lpstr>METEORA</vt:lpstr>
      <vt:lpstr>QALASSA - Discover Greece by Sea </vt:lpstr>
      <vt:lpstr>PowerPoint Presentation</vt:lpstr>
      <vt:lpstr>Ευχαριστώ!!!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Matijaca</dc:creator>
  <cp:lastModifiedBy>Danielle Matijaca / Travelive</cp:lastModifiedBy>
  <cp:revision>78</cp:revision>
  <cp:lastPrinted>2019-10-17T11:54:31Z</cp:lastPrinted>
  <dcterms:created xsi:type="dcterms:W3CDTF">2019-08-02T11:34:56Z</dcterms:created>
  <dcterms:modified xsi:type="dcterms:W3CDTF">2020-02-19T14:50:04Z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2019-01-17T00:00:00Z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2019-08-02T00:00:00Z</vt:filetime>
  </property>
</Properties>
</file>